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4" r:id="rId2"/>
    <p:sldMasterId id="2147483677" r:id="rId3"/>
    <p:sldMasterId id="2147483690" r:id="rId4"/>
    <p:sldMasterId id="2147483703" r:id="rId5"/>
  </p:sldMasterIdLst>
  <p:notesMasterIdLst>
    <p:notesMasterId r:id="rId39"/>
  </p:notesMasterIdLst>
  <p:sldIdLst>
    <p:sldId id="356" r:id="rId6"/>
    <p:sldId id="465" r:id="rId7"/>
    <p:sldId id="388" r:id="rId8"/>
    <p:sldId id="449" r:id="rId9"/>
    <p:sldId id="416" r:id="rId10"/>
    <p:sldId id="417" r:id="rId11"/>
    <p:sldId id="326" r:id="rId12"/>
    <p:sldId id="439" r:id="rId13"/>
    <p:sldId id="421" r:id="rId14"/>
    <p:sldId id="367" r:id="rId15"/>
    <p:sldId id="368" r:id="rId16"/>
    <p:sldId id="435" r:id="rId17"/>
    <p:sldId id="369" r:id="rId18"/>
    <p:sldId id="436" r:id="rId19"/>
    <p:sldId id="370" r:id="rId20"/>
    <p:sldId id="433" r:id="rId21"/>
    <p:sldId id="431" r:id="rId22"/>
    <p:sldId id="437" r:id="rId23"/>
    <p:sldId id="438" r:id="rId24"/>
    <p:sldId id="456" r:id="rId25"/>
    <p:sldId id="467" r:id="rId26"/>
    <p:sldId id="468" r:id="rId27"/>
    <p:sldId id="457" r:id="rId28"/>
    <p:sldId id="458" r:id="rId29"/>
    <p:sldId id="459" r:id="rId30"/>
    <p:sldId id="460" r:id="rId31"/>
    <p:sldId id="461" r:id="rId32"/>
    <p:sldId id="462" r:id="rId33"/>
    <p:sldId id="463" r:id="rId34"/>
    <p:sldId id="470" r:id="rId35"/>
    <p:sldId id="471" r:id="rId36"/>
    <p:sldId id="472" r:id="rId37"/>
    <p:sldId id="349" r:id="rId38"/>
  </p:sldIdLst>
  <p:sldSz cx="9144000" cy="6858000" type="screen4x3"/>
  <p:notesSz cx="6858000" cy="9144000"/>
  <p:defaultTextStyle>
    <a:defPPr>
      <a:defRPr lang="en-US"/>
    </a:defPPr>
    <a:lvl1pPr algn="ctr" rtl="0" fontAlgn="base">
      <a:spcBef>
        <a:spcPct val="0"/>
      </a:spcBef>
      <a:spcAft>
        <a:spcPct val="0"/>
      </a:spcAft>
      <a:defRPr sz="32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32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32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32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3200" kern="1200">
        <a:solidFill>
          <a:schemeClr val="tx1"/>
        </a:solidFill>
        <a:latin typeface="Arial" panose="020B0604020202020204" pitchFamily="34" charset="0"/>
        <a:ea typeface="+mn-ea"/>
        <a:cs typeface="+mn-cs"/>
      </a:defRPr>
    </a:lvl5pPr>
    <a:lvl6pPr marL="2286000" algn="l" defTabSz="914400" rtl="0" eaLnBrk="1" latinLnBrk="0" hangingPunct="1">
      <a:defRPr sz="3200" kern="1200">
        <a:solidFill>
          <a:schemeClr val="tx1"/>
        </a:solidFill>
        <a:latin typeface="Arial" panose="020B0604020202020204" pitchFamily="34" charset="0"/>
        <a:ea typeface="+mn-ea"/>
        <a:cs typeface="+mn-cs"/>
      </a:defRPr>
    </a:lvl6pPr>
    <a:lvl7pPr marL="2743200" algn="l" defTabSz="914400" rtl="0" eaLnBrk="1" latinLnBrk="0" hangingPunct="1">
      <a:defRPr sz="3200" kern="1200">
        <a:solidFill>
          <a:schemeClr val="tx1"/>
        </a:solidFill>
        <a:latin typeface="Arial" panose="020B0604020202020204" pitchFamily="34" charset="0"/>
        <a:ea typeface="+mn-ea"/>
        <a:cs typeface="+mn-cs"/>
      </a:defRPr>
    </a:lvl7pPr>
    <a:lvl8pPr marL="3200400" algn="l" defTabSz="914400" rtl="0" eaLnBrk="1" latinLnBrk="0" hangingPunct="1">
      <a:defRPr sz="3200" kern="1200">
        <a:solidFill>
          <a:schemeClr val="tx1"/>
        </a:solidFill>
        <a:latin typeface="Arial" panose="020B0604020202020204" pitchFamily="34" charset="0"/>
        <a:ea typeface="+mn-ea"/>
        <a:cs typeface="+mn-cs"/>
      </a:defRPr>
    </a:lvl8pPr>
    <a:lvl9pPr marL="3657600" algn="l" defTabSz="914400" rtl="0" eaLnBrk="1" latinLnBrk="0" hangingPunct="1">
      <a:defRPr sz="3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66"/>
    <a:srgbClr val="00FF00"/>
    <a:srgbClr val="000000"/>
    <a:srgbClr val="660033"/>
    <a:srgbClr val="FF0000"/>
    <a:srgbClr val="00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28" autoAdjust="0"/>
    <p:restoredTop sz="95238" autoAdjust="0"/>
  </p:normalViewPr>
  <p:slideViewPr>
    <p:cSldViewPr>
      <p:cViewPr varScale="1">
        <p:scale>
          <a:sx n="71" d="100"/>
          <a:sy n="71" d="100"/>
        </p:scale>
        <p:origin x="130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8114" name="Rectangle 2">
            <a:extLst>
              <a:ext uri="{FF2B5EF4-FFF2-40B4-BE49-F238E27FC236}">
                <a16:creationId xmlns:a16="http://schemas.microsoft.com/office/drawing/2014/main" id="{E09B6CC6-1EC0-467C-BF59-55E9BF6342A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218115" name="Rectangle 3">
            <a:extLst>
              <a:ext uri="{FF2B5EF4-FFF2-40B4-BE49-F238E27FC236}">
                <a16:creationId xmlns:a16="http://schemas.microsoft.com/office/drawing/2014/main" id="{F9D655C3-B26A-4631-948F-9E75B92AC60D}"/>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90116" name="Rectangle 4">
            <a:extLst>
              <a:ext uri="{FF2B5EF4-FFF2-40B4-BE49-F238E27FC236}">
                <a16:creationId xmlns:a16="http://schemas.microsoft.com/office/drawing/2014/main" id="{1AF7764B-03DF-471A-ACEA-21347562A6C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8117" name="Rectangle 5">
            <a:extLst>
              <a:ext uri="{FF2B5EF4-FFF2-40B4-BE49-F238E27FC236}">
                <a16:creationId xmlns:a16="http://schemas.microsoft.com/office/drawing/2014/main" id="{E72CF4C4-28F7-47B2-968F-53E8FFAB2F2D}"/>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8118" name="Rectangle 6">
            <a:extLst>
              <a:ext uri="{FF2B5EF4-FFF2-40B4-BE49-F238E27FC236}">
                <a16:creationId xmlns:a16="http://schemas.microsoft.com/office/drawing/2014/main" id="{BBEA7384-6228-46E9-92BF-F638E3955EF7}"/>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218119" name="Rectangle 7">
            <a:extLst>
              <a:ext uri="{FF2B5EF4-FFF2-40B4-BE49-F238E27FC236}">
                <a16:creationId xmlns:a16="http://schemas.microsoft.com/office/drawing/2014/main" id="{87BA0A7D-4FAC-42EF-8573-02E8C5DCAA23}"/>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09C4806-93C0-4D87-852A-5CA4C9ADD8C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51F97DED-EB9B-42AA-8613-E7177C728AE8}"/>
              </a:ext>
            </a:extLst>
          </p:cNvPr>
          <p:cNvSpPr>
            <a:spLocks noGrp="1" noChangeArrowheads="1"/>
          </p:cNvSpPr>
          <p:nvPr>
            <p:ph type="sldNum" sz="quarter" idx="5"/>
          </p:nvPr>
        </p:nvSpPr>
        <p:spPr>
          <a:noFill/>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5D2C9076-EF8F-4DC6-8BBD-290B281BF5F0}" type="slidenum">
              <a:rPr lang="en-US" altLang="en-US" sz="1200"/>
              <a:pPr eaLnBrk="1" hangingPunct="1"/>
              <a:t>33</a:t>
            </a:fld>
            <a:endParaRPr lang="en-US" altLang="en-US" sz="1200"/>
          </a:p>
        </p:txBody>
      </p:sp>
      <p:sp>
        <p:nvSpPr>
          <p:cNvPr id="91139" name="Rectangle 2">
            <a:extLst>
              <a:ext uri="{FF2B5EF4-FFF2-40B4-BE49-F238E27FC236}">
                <a16:creationId xmlns:a16="http://schemas.microsoft.com/office/drawing/2014/main" id="{88FAA2A6-C473-49BF-B1DA-7180D09C9578}"/>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9112F30F-1665-42D4-9471-8596D0BF6DB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E8530A9-9745-4B51-91BC-40D6D4623D1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F9358C-97D5-48BB-BCDD-EF050AA411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74116A2-D3DD-41A5-A41B-E04F88382D0B}"/>
              </a:ext>
            </a:extLst>
          </p:cNvPr>
          <p:cNvSpPr>
            <a:spLocks noGrp="1" noChangeArrowheads="1"/>
          </p:cNvSpPr>
          <p:nvPr>
            <p:ph type="sldNum" sz="quarter" idx="12"/>
          </p:nvPr>
        </p:nvSpPr>
        <p:spPr>
          <a:ln/>
        </p:spPr>
        <p:txBody>
          <a:bodyPr/>
          <a:lstStyle>
            <a:lvl1pPr>
              <a:defRPr/>
            </a:lvl1pPr>
          </a:lstStyle>
          <a:p>
            <a:fld id="{9CA0A765-2D98-419E-90B7-9BE5B4CAABCE}" type="slidenum">
              <a:rPr lang="en-US" altLang="en-US"/>
              <a:pPr/>
              <a:t>‹#›</a:t>
            </a:fld>
            <a:endParaRPr lang="en-US" altLang="en-US"/>
          </a:p>
        </p:txBody>
      </p:sp>
    </p:spTree>
    <p:extLst>
      <p:ext uri="{BB962C8B-B14F-4D97-AF65-F5344CB8AC3E}">
        <p14:creationId xmlns:p14="http://schemas.microsoft.com/office/powerpoint/2010/main" val="2797573204"/>
      </p:ext>
    </p:extLst>
  </p:cSld>
  <p:clrMapOvr>
    <a:masterClrMapping/>
  </p:clrMapOvr>
  <p:transition>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7C88C44-3925-45B0-8B44-84F59F227EB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868CFFF-4598-454E-BFC4-1FEB6CE78D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56E2C51-B276-4DF9-9CE0-01049FB98A76}"/>
              </a:ext>
            </a:extLst>
          </p:cNvPr>
          <p:cNvSpPr>
            <a:spLocks noGrp="1" noChangeArrowheads="1"/>
          </p:cNvSpPr>
          <p:nvPr>
            <p:ph type="sldNum" sz="quarter" idx="12"/>
          </p:nvPr>
        </p:nvSpPr>
        <p:spPr>
          <a:ln/>
        </p:spPr>
        <p:txBody>
          <a:bodyPr/>
          <a:lstStyle>
            <a:lvl1pPr>
              <a:defRPr/>
            </a:lvl1pPr>
          </a:lstStyle>
          <a:p>
            <a:fld id="{7B3A8C80-16A6-4868-AC87-3F69FE97E011}" type="slidenum">
              <a:rPr lang="en-US" altLang="en-US"/>
              <a:pPr/>
              <a:t>‹#›</a:t>
            </a:fld>
            <a:endParaRPr lang="en-US" altLang="en-US"/>
          </a:p>
        </p:txBody>
      </p:sp>
    </p:spTree>
    <p:extLst>
      <p:ext uri="{BB962C8B-B14F-4D97-AF65-F5344CB8AC3E}">
        <p14:creationId xmlns:p14="http://schemas.microsoft.com/office/powerpoint/2010/main" val="2623117275"/>
      </p:ext>
    </p:extLst>
  </p:cSld>
  <p:clrMapOvr>
    <a:masterClrMapping/>
  </p:clrMapOvr>
  <p:transition>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FB86F6E-420F-4572-AD9F-81C7FB59099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13DC83C-F2C1-49D4-B89D-A01BE54F87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3E734D7-45AF-4015-9F08-A2A0BEE9502A}"/>
              </a:ext>
            </a:extLst>
          </p:cNvPr>
          <p:cNvSpPr>
            <a:spLocks noGrp="1" noChangeArrowheads="1"/>
          </p:cNvSpPr>
          <p:nvPr>
            <p:ph type="sldNum" sz="quarter" idx="12"/>
          </p:nvPr>
        </p:nvSpPr>
        <p:spPr>
          <a:ln/>
        </p:spPr>
        <p:txBody>
          <a:bodyPr/>
          <a:lstStyle>
            <a:lvl1pPr>
              <a:defRPr/>
            </a:lvl1pPr>
          </a:lstStyle>
          <a:p>
            <a:fld id="{9396FF9D-1E05-4E92-BB67-63B686C188DC}" type="slidenum">
              <a:rPr lang="en-US" altLang="en-US"/>
              <a:pPr/>
              <a:t>‹#›</a:t>
            </a:fld>
            <a:endParaRPr lang="en-US" altLang="en-US"/>
          </a:p>
        </p:txBody>
      </p:sp>
    </p:spTree>
    <p:extLst>
      <p:ext uri="{BB962C8B-B14F-4D97-AF65-F5344CB8AC3E}">
        <p14:creationId xmlns:p14="http://schemas.microsoft.com/office/powerpoint/2010/main" val="3752489201"/>
      </p:ext>
    </p:extLst>
  </p:cSld>
  <p:clrMapOvr>
    <a:masterClrMapping/>
  </p:clrMapOvr>
  <p:transition>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A710BE3-82AF-4973-AC9B-C39A278D6E7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2CF72D5-17DD-4870-B8C5-2BB06A773F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B67553C-31A3-4F63-888E-4E4421A36140}"/>
              </a:ext>
            </a:extLst>
          </p:cNvPr>
          <p:cNvSpPr>
            <a:spLocks noGrp="1" noChangeArrowheads="1"/>
          </p:cNvSpPr>
          <p:nvPr>
            <p:ph type="sldNum" sz="quarter" idx="12"/>
          </p:nvPr>
        </p:nvSpPr>
        <p:spPr>
          <a:ln/>
        </p:spPr>
        <p:txBody>
          <a:bodyPr/>
          <a:lstStyle>
            <a:lvl1pPr>
              <a:defRPr/>
            </a:lvl1pPr>
          </a:lstStyle>
          <a:p>
            <a:fld id="{E8CD9083-98F8-43F7-8472-9D64237F3E7E}" type="slidenum">
              <a:rPr lang="en-US" altLang="en-US"/>
              <a:pPr/>
              <a:t>‹#›</a:t>
            </a:fld>
            <a:endParaRPr lang="en-US" altLang="en-US"/>
          </a:p>
        </p:txBody>
      </p:sp>
    </p:spTree>
    <p:extLst>
      <p:ext uri="{BB962C8B-B14F-4D97-AF65-F5344CB8AC3E}">
        <p14:creationId xmlns:p14="http://schemas.microsoft.com/office/powerpoint/2010/main" val="1736576370"/>
      </p:ext>
    </p:extLst>
  </p:cSld>
  <p:clrMapOvr>
    <a:masterClrMapping/>
  </p:clrMapOvr>
  <p:transition>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1F335F3C-6D2D-4535-B4D3-920EAB054EF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96F57EE-F08C-48D1-BF69-6F1189BF2A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001F1E7-7C8E-4521-B596-0C07D5497E5C}"/>
              </a:ext>
            </a:extLst>
          </p:cNvPr>
          <p:cNvSpPr>
            <a:spLocks noGrp="1" noChangeArrowheads="1"/>
          </p:cNvSpPr>
          <p:nvPr>
            <p:ph type="sldNum" sz="quarter" idx="12"/>
          </p:nvPr>
        </p:nvSpPr>
        <p:spPr>
          <a:ln/>
        </p:spPr>
        <p:txBody>
          <a:bodyPr/>
          <a:lstStyle>
            <a:lvl1pPr>
              <a:defRPr/>
            </a:lvl1pPr>
          </a:lstStyle>
          <a:p>
            <a:fld id="{A4D3607A-A3D7-4A48-9467-9F9CC2DEADDC}" type="slidenum">
              <a:rPr lang="en-US" altLang="en-US"/>
              <a:pPr/>
              <a:t>‹#›</a:t>
            </a:fld>
            <a:endParaRPr lang="en-US" altLang="en-US"/>
          </a:p>
        </p:txBody>
      </p:sp>
    </p:spTree>
    <p:extLst>
      <p:ext uri="{BB962C8B-B14F-4D97-AF65-F5344CB8AC3E}">
        <p14:creationId xmlns:p14="http://schemas.microsoft.com/office/powerpoint/2010/main" val="95666219"/>
      </p:ext>
    </p:extLst>
  </p:cSld>
  <p:clrMapOvr>
    <a:masterClrMapping/>
  </p:clrMapOvr>
  <p:transition>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DFA6EAE-1BA5-4DF9-8BE6-473581DBEEC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AE371B3-9E92-4F15-81AD-330AB6C6E9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3D44C8A-0ACB-43C2-9FFC-ABB42BC2AF36}"/>
              </a:ext>
            </a:extLst>
          </p:cNvPr>
          <p:cNvSpPr>
            <a:spLocks noGrp="1" noChangeArrowheads="1"/>
          </p:cNvSpPr>
          <p:nvPr>
            <p:ph type="sldNum" sz="quarter" idx="12"/>
          </p:nvPr>
        </p:nvSpPr>
        <p:spPr>
          <a:ln/>
        </p:spPr>
        <p:txBody>
          <a:bodyPr/>
          <a:lstStyle>
            <a:lvl1pPr>
              <a:defRPr/>
            </a:lvl1pPr>
          </a:lstStyle>
          <a:p>
            <a:fld id="{F3446D90-2F84-4BE4-B780-5A1AA8BFBD20}" type="slidenum">
              <a:rPr lang="en-US" altLang="en-US"/>
              <a:pPr/>
              <a:t>‹#›</a:t>
            </a:fld>
            <a:endParaRPr lang="en-US" altLang="en-US"/>
          </a:p>
        </p:txBody>
      </p:sp>
    </p:spTree>
    <p:extLst>
      <p:ext uri="{BB962C8B-B14F-4D97-AF65-F5344CB8AC3E}">
        <p14:creationId xmlns:p14="http://schemas.microsoft.com/office/powerpoint/2010/main" val="4024721703"/>
      </p:ext>
    </p:extLst>
  </p:cSld>
  <p:clrMapOvr>
    <a:masterClrMapping/>
  </p:clrMapOvr>
  <p:transition>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7991DCC6-BDE1-4342-BE5E-72B90A108A1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7019A31-E173-40F2-B24D-CD458013B9E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66C31E-FDB2-48C5-AABF-716B39A43B97}"/>
              </a:ext>
            </a:extLst>
          </p:cNvPr>
          <p:cNvSpPr>
            <a:spLocks noGrp="1"/>
          </p:cNvSpPr>
          <p:nvPr>
            <p:ph type="sldNum" sz="quarter" idx="12"/>
          </p:nvPr>
        </p:nvSpPr>
        <p:spPr/>
        <p:txBody>
          <a:bodyPr/>
          <a:lstStyle>
            <a:lvl1pPr algn="ctr">
              <a:defRPr/>
            </a:lvl1pPr>
          </a:lstStyle>
          <a:p>
            <a:fld id="{0E3118C0-9FB8-413E-8ABB-6E5775DADB6B}" type="slidenum">
              <a:rPr lang="en-US" altLang="en-US"/>
              <a:pPr/>
              <a:t>‹#›</a:t>
            </a:fld>
            <a:endParaRPr lang="en-US" altLang="en-US"/>
          </a:p>
        </p:txBody>
      </p:sp>
    </p:spTree>
    <p:extLst>
      <p:ext uri="{BB962C8B-B14F-4D97-AF65-F5344CB8AC3E}">
        <p14:creationId xmlns:p14="http://schemas.microsoft.com/office/powerpoint/2010/main" val="263851789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705AAC-1E31-4F8E-B92D-8953D9C8200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F82078D-24A0-4307-8318-0A57CE57FEE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F7D9C1E-3777-4F27-AFC2-B2A2BFC4DB93}"/>
              </a:ext>
            </a:extLst>
          </p:cNvPr>
          <p:cNvSpPr>
            <a:spLocks noGrp="1"/>
          </p:cNvSpPr>
          <p:nvPr>
            <p:ph type="sldNum" sz="quarter" idx="12"/>
          </p:nvPr>
        </p:nvSpPr>
        <p:spPr/>
        <p:txBody>
          <a:bodyPr/>
          <a:lstStyle>
            <a:lvl1pPr algn="ctr">
              <a:defRPr/>
            </a:lvl1pPr>
          </a:lstStyle>
          <a:p>
            <a:fld id="{B85554D8-950E-43A0-BCFF-850014FCA32C}" type="slidenum">
              <a:rPr lang="en-US" altLang="en-US"/>
              <a:pPr/>
              <a:t>‹#›</a:t>
            </a:fld>
            <a:endParaRPr lang="en-US" altLang="en-US"/>
          </a:p>
        </p:txBody>
      </p:sp>
    </p:spTree>
    <p:extLst>
      <p:ext uri="{BB962C8B-B14F-4D97-AF65-F5344CB8AC3E}">
        <p14:creationId xmlns:p14="http://schemas.microsoft.com/office/powerpoint/2010/main" val="140199089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8CCF8FB1-3A8A-455D-B897-A037DDEDEF1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D17CB1F-7DF1-4A0D-BFD2-4C966676D2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B84991D-2AF6-44F6-9E11-0F5BA13401A0}"/>
              </a:ext>
            </a:extLst>
          </p:cNvPr>
          <p:cNvSpPr>
            <a:spLocks noGrp="1"/>
          </p:cNvSpPr>
          <p:nvPr>
            <p:ph type="sldNum" sz="quarter" idx="12"/>
          </p:nvPr>
        </p:nvSpPr>
        <p:spPr/>
        <p:txBody>
          <a:bodyPr/>
          <a:lstStyle>
            <a:lvl1pPr algn="ctr">
              <a:defRPr/>
            </a:lvl1pPr>
          </a:lstStyle>
          <a:p>
            <a:fld id="{C02904E4-09F0-44AD-9BFF-796671DC65EF}" type="slidenum">
              <a:rPr lang="en-US" altLang="en-US"/>
              <a:pPr/>
              <a:t>‹#›</a:t>
            </a:fld>
            <a:endParaRPr lang="en-US" altLang="en-US"/>
          </a:p>
        </p:txBody>
      </p:sp>
    </p:spTree>
    <p:extLst>
      <p:ext uri="{BB962C8B-B14F-4D97-AF65-F5344CB8AC3E}">
        <p14:creationId xmlns:p14="http://schemas.microsoft.com/office/powerpoint/2010/main" val="200356392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66F4D5-5199-4AF4-B577-5A3F23203018}"/>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3D32BAFF-A0E5-4452-8572-48F49958514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FE35B556-D788-456D-B8B9-E73A52843ECB}"/>
              </a:ext>
            </a:extLst>
          </p:cNvPr>
          <p:cNvSpPr>
            <a:spLocks noGrp="1"/>
          </p:cNvSpPr>
          <p:nvPr>
            <p:ph type="sldNum" sz="quarter" idx="12"/>
          </p:nvPr>
        </p:nvSpPr>
        <p:spPr/>
        <p:txBody>
          <a:bodyPr/>
          <a:lstStyle>
            <a:lvl1pPr algn="ctr">
              <a:defRPr/>
            </a:lvl1pPr>
          </a:lstStyle>
          <a:p>
            <a:fld id="{B52B04E3-4DCD-486B-9783-2A0350D40D2C}" type="slidenum">
              <a:rPr lang="en-US" altLang="en-US"/>
              <a:pPr/>
              <a:t>‹#›</a:t>
            </a:fld>
            <a:endParaRPr lang="en-US" altLang="en-US"/>
          </a:p>
        </p:txBody>
      </p:sp>
    </p:spTree>
    <p:extLst>
      <p:ext uri="{BB962C8B-B14F-4D97-AF65-F5344CB8AC3E}">
        <p14:creationId xmlns:p14="http://schemas.microsoft.com/office/powerpoint/2010/main" val="95533930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168400-1C87-46C6-82C2-B271B813C9A1}"/>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E5F34A3E-0D18-47CE-AF76-25E7F9D4F6A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917EAD3B-3F7A-4553-9035-EBA5F4858E1C}"/>
              </a:ext>
            </a:extLst>
          </p:cNvPr>
          <p:cNvSpPr>
            <a:spLocks noGrp="1"/>
          </p:cNvSpPr>
          <p:nvPr>
            <p:ph type="sldNum" sz="quarter" idx="12"/>
          </p:nvPr>
        </p:nvSpPr>
        <p:spPr/>
        <p:txBody>
          <a:bodyPr/>
          <a:lstStyle>
            <a:lvl1pPr algn="ctr">
              <a:defRPr/>
            </a:lvl1pPr>
          </a:lstStyle>
          <a:p>
            <a:fld id="{CA8D7422-1BF2-4372-91D6-7699E8D068E0}" type="slidenum">
              <a:rPr lang="en-US" altLang="en-US"/>
              <a:pPr/>
              <a:t>‹#›</a:t>
            </a:fld>
            <a:endParaRPr lang="en-US" altLang="en-US"/>
          </a:p>
        </p:txBody>
      </p:sp>
    </p:spTree>
    <p:extLst>
      <p:ext uri="{BB962C8B-B14F-4D97-AF65-F5344CB8AC3E}">
        <p14:creationId xmlns:p14="http://schemas.microsoft.com/office/powerpoint/2010/main" val="12026542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73DA955-66CD-4116-94F2-5F2B0616728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FD59958-0D89-4713-8CFA-7856AB1EE0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F794FC1-A8F8-4FFC-988A-558656B43674}"/>
              </a:ext>
            </a:extLst>
          </p:cNvPr>
          <p:cNvSpPr>
            <a:spLocks noGrp="1" noChangeArrowheads="1"/>
          </p:cNvSpPr>
          <p:nvPr>
            <p:ph type="sldNum" sz="quarter" idx="12"/>
          </p:nvPr>
        </p:nvSpPr>
        <p:spPr>
          <a:ln/>
        </p:spPr>
        <p:txBody>
          <a:bodyPr/>
          <a:lstStyle>
            <a:lvl1pPr>
              <a:defRPr/>
            </a:lvl1pPr>
          </a:lstStyle>
          <a:p>
            <a:fld id="{7DFD2CE2-A471-40B3-B55C-7FDEAEE20400}" type="slidenum">
              <a:rPr lang="en-US" altLang="en-US"/>
              <a:pPr/>
              <a:t>‹#›</a:t>
            </a:fld>
            <a:endParaRPr lang="en-US" altLang="en-US"/>
          </a:p>
        </p:txBody>
      </p:sp>
    </p:spTree>
    <p:extLst>
      <p:ext uri="{BB962C8B-B14F-4D97-AF65-F5344CB8AC3E}">
        <p14:creationId xmlns:p14="http://schemas.microsoft.com/office/powerpoint/2010/main" val="2345955527"/>
      </p:ext>
    </p:extLst>
  </p:cSld>
  <p:clrMapOvr>
    <a:masterClrMapping/>
  </p:clrMapOvr>
  <p:transition>
    <p:push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36D165-5291-40F1-A2C1-1270B5E84071}"/>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037DAD16-C260-4B5B-98B1-1292E0307A2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5C71FF93-A6B2-413C-A6E2-32CF37DC4785}"/>
              </a:ext>
            </a:extLst>
          </p:cNvPr>
          <p:cNvSpPr>
            <a:spLocks noGrp="1"/>
          </p:cNvSpPr>
          <p:nvPr>
            <p:ph type="sldNum" sz="quarter" idx="12"/>
          </p:nvPr>
        </p:nvSpPr>
        <p:spPr/>
        <p:txBody>
          <a:bodyPr/>
          <a:lstStyle>
            <a:lvl1pPr algn="ctr">
              <a:defRPr/>
            </a:lvl1pPr>
          </a:lstStyle>
          <a:p>
            <a:fld id="{12591EA2-2924-4A8A-86D5-368BC87D03C7}" type="slidenum">
              <a:rPr lang="en-US" altLang="en-US"/>
              <a:pPr/>
              <a:t>‹#›</a:t>
            </a:fld>
            <a:endParaRPr lang="en-US" altLang="en-US"/>
          </a:p>
        </p:txBody>
      </p:sp>
    </p:spTree>
    <p:extLst>
      <p:ext uri="{BB962C8B-B14F-4D97-AF65-F5344CB8AC3E}">
        <p14:creationId xmlns:p14="http://schemas.microsoft.com/office/powerpoint/2010/main" val="38550863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4FDBED-0F8F-4E8B-BE48-CE2505675AF7}"/>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E4145D9F-F176-4A85-975C-F1A552640B2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A6A36913-E7E4-426C-A86B-398611851C6D}"/>
              </a:ext>
            </a:extLst>
          </p:cNvPr>
          <p:cNvSpPr>
            <a:spLocks noGrp="1"/>
          </p:cNvSpPr>
          <p:nvPr>
            <p:ph type="sldNum" sz="quarter" idx="12"/>
          </p:nvPr>
        </p:nvSpPr>
        <p:spPr/>
        <p:txBody>
          <a:bodyPr/>
          <a:lstStyle>
            <a:lvl1pPr algn="ctr">
              <a:defRPr/>
            </a:lvl1pPr>
          </a:lstStyle>
          <a:p>
            <a:fld id="{84B20CFF-3C13-4E8A-8CF6-2F366B17656F}" type="slidenum">
              <a:rPr lang="en-US" altLang="en-US"/>
              <a:pPr/>
              <a:t>‹#›</a:t>
            </a:fld>
            <a:endParaRPr lang="en-US" altLang="en-US"/>
          </a:p>
        </p:txBody>
      </p:sp>
    </p:spTree>
    <p:extLst>
      <p:ext uri="{BB962C8B-B14F-4D97-AF65-F5344CB8AC3E}">
        <p14:creationId xmlns:p14="http://schemas.microsoft.com/office/powerpoint/2010/main" val="115656029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90C347C-A7F0-44B6-9401-4A11586278D3}"/>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944A7092-E6B7-4DE9-AE38-FBF74C020A1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ED110FAF-5684-4A3C-AC06-DB0392FBBC48}"/>
              </a:ext>
            </a:extLst>
          </p:cNvPr>
          <p:cNvSpPr>
            <a:spLocks noGrp="1"/>
          </p:cNvSpPr>
          <p:nvPr>
            <p:ph type="sldNum" sz="quarter" idx="12"/>
          </p:nvPr>
        </p:nvSpPr>
        <p:spPr/>
        <p:txBody>
          <a:bodyPr/>
          <a:lstStyle>
            <a:lvl1pPr algn="ctr">
              <a:defRPr/>
            </a:lvl1pPr>
          </a:lstStyle>
          <a:p>
            <a:fld id="{D2ED4ADC-E867-4D50-9A83-AB7C1C97D03E}" type="slidenum">
              <a:rPr lang="en-US" altLang="en-US"/>
              <a:pPr/>
              <a:t>‹#›</a:t>
            </a:fld>
            <a:endParaRPr lang="en-US" altLang="en-US"/>
          </a:p>
        </p:txBody>
      </p:sp>
    </p:spTree>
    <p:extLst>
      <p:ext uri="{BB962C8B-B14F-4D97-AF65-F5344CB8AC3E}">
        <p14:creationId xmlns:p14="http://schemas.microsoft.com/office/powerpoint/2010/main" val="165783473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E3C1A47-C942-4F32-98AB-BA1863B06B16}"/>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7C871958-E4E2-4EC5-984D-F05F7D551B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3EEB2AE4-E566-4179-AD14-3448D2982427}"/>
              </a:ext>
            </a:extLst>
          </p:cNvPr>
          <p:cNvSpPr>
            <a:spLocks noGrp="1"/>
          </p:cNvSpPr>
          <p:nvPr>
            <p:ph type="sldNum" sz="quarter" idx="12"/>
          </p:nvPr>
        </p:nvSpPr>
        <p:spPr/>
        <p:txBody>
          <a:bodyPr/>
          <a:lstStyle>
            <a:lvl1pPr algn="ctr">
              <a:defRPr/>
            </a:lvl1pPr>
          </a:lstStyle>
          <a:p>
            <a:fld id="{6866AFE9-0B21-411F-AD65-274829E978DE}" type="slidenum">
              <a:rPr lang="en-US" altLang="en-US"/>
              <a:pPr/>
              <a:t>‹#›</a:t>
            </a:fld>
            <a:endParaRPr lang="en-US" altLang="en-US"/>
          </a:p>
        </p:txBody>
      </p:sp>
    </p:spTree>
    <p:extLst>
      <p:ext uri="{BB962C8B-B14F-4D97-AF65-F5344CB8AC3E}">
        <p14:creationId xmlns:p14="http://schemas.microsoft.com/office/powerpoint/2010/main" val="228544622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D70D68-1B3B-4CBE-984C-24BDCDFCF24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05F2CCF-3B93-4474-9F55-591336D3DB5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B0A4DC7-8672-492F-BA9C-95D8DB16B440}"/>
              </a:ext>
            </a:extLst>
          </p:cNvPr>
          <p:cNvSpPr>
            <a:spLocks noGrp="1"/>
          </p:cNvSpPr>
          <p:nvPr>
            <p:ph type="sldNum" sz="quarter" idx="12"/>
          </p:nvPr>
        </p:nvSpPr>
        <p:spPr/>
        <p:txBody>
          <a:bodyPr/>
          <a:lstStyle>
            <a:lvl1pPr algn="ctr">
              <a:defRPr/>
            </a:lvl1pPr>
          </a:lstStyle>
          <a:p>
            <a:fld id="{C2249227-0666-436F-8F17-4F6FE23FE10D}" type="slidenum">
              <a:rPr lang="en-US" altLang="en-US"/>
              <a:pPr/>
              <a:t>‹#›</a:t>
            </a:fld>
            <a:endParaRPr lang="en-US" altLang="en-US"/>
          </a:p>
        </p:txBody>
      </p:sp>
    </p:spTree>
    <p:extLst>
      <p:ext uri="{BB962C8B-B14F-4D97-AF65-F5344CB8AC3E}">
        <p14:creationId xmlns:p14="http://schemas.microsoft.com/office/powerpoint/2010/main" val="126659085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6DB20F-0A9E-4BAA-A184-195E629ED32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E389CFB-2980-45CE-A7F9-88A10C2CF2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854D2E-9D10-45B1-A647-17F40FDE4F94}"/>
              </a:ext>
            </a:extLst>
          </p:cNvPr>
          <p:cNvSpPr>
            <a:spLocks noGrp="1"/>
          </p:cNvSpPr>
          <p:nvPr>
            <p:ph type="sldNum" sz="quarter" idx="12"/>
          </p:nvPr>
        </p:nvSpPr>
        <p:spPr/>
        <p:txBody>
          <a:bodyPr/>
          <a:lstStyle>
            <a:lvl1pPr algn="ctr">
              <a:defRPr/>
            </a:lvl1pPr>
          </a:lstStyle>
          <a:p>
            <a:fld id="{75B0F0BA-1028-4F4E-8394-567544A04CE9}" type="slidenum">
              <a:rPr lang="en-US" altLang="en-US"/>
              <a:pPr/>
              <a:t>‹#›</a:t>
            </a:fld>
            <a:endParaRPr lang="en-US" altLang="en-US"/>
          </a:p>
        </p:txBody>
      </p:sp>
    </p:spTree>
    <p:extLst>
      <p:ext uri="{BB962C8B-B14F-4D97-AF65-F5344CB8AC3E}">
        <p14:creationId xmlns:p14="http://schemas.microsoft.com/office/powerpoint/2010/main" val="108107278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253932D-3257-4B0D-A13B-22D72E740CD7}"/>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051F29B4-C851-4277-83AC-603AB440415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0A90E631-F18F-4837-86CD-D9C0BFCC072A}"/>
              </a:ext>
            </a:extLst>
          </p:cNvPr>
          <p:cNvSpPr>
            <a:spLocks noGrp="1"/>
          </p:cNvSpPr>
          <p:nvPr>
            <p:ph type="sldNum" sz="quarter" idx="12"/>
          </p:nvPr>
        </p:nvSpPr>
        <p:spPr/>
        <p:txBody>
          <a:bodyPr/>
          <a:lstStyle>
            <a:lvl1pPr algn="ctr">
              <a:defRPr/>
            </a:lvl1pPr>
          </a:lstStyle>
          <a:p>
            <a:fld id="{79771884-3C81-40AB-BBD9-6313DC9D6D62}" type="slidenum">
              <a:rPr lang="en-US" altLang="en-US"/>
              <a:pPr/>
              <a:t>‹#›</a:t>
            </a:fld>
            <a:endParaRPr lang="en-US" altLang="en-US"/>
          </a:p>
        </p:txBody>
      </p:sp>
    </p:spTree>
    <p:extLst>
      <p:ext uri="{BB962C8B-B14F-4D97-AF65-F5344CB8AC3E}">
        <p14:creationId xmlns:p14="http://schemas.microsoft.com/office/powerpoint/2010/main" val="312006892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E50ED0FF-AF92-4D8B-B0ED-C56656080A4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66C4E47-1BD2-423C-878E-ED071B9755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F414BA0-3F32-4BD8-9EDB-CF829960A1AC}"/>
              </a:ext>
            </a:extLst>
          </p:cNvPr>
          <p:cNvSpPr>
            <a:spLocks noGrp="1"/>
          </p:cNvSpPr>
          <p:nvPr>
            <p:ph type="sldNum" sz="quarter" idx="12"/>
          </p:nvPr>
        </p:nvSpPr>
        <p:spPr/>
        <p:txBody>
          <a:bodyPr/>
          <a:lstStyle>
            <a:lvl1pPr algn="ctr">
              <a:defRPr/>
            </a:lvl1pPr>
          </a:lstStyle>
          <a:p>
            <a:fld id="{D2046272-6858-4DA0-94DA-960FB1B32E40}" type="slidenum">
              <a:rPr lang="en-US" altLang="en-US"/>
              <a:pPr/>
              <a:t>‹#›</a:t>
            </a:fld>
            <a:endParaRPr lang="en-US" altLang="en-US"/>
          </a:p>
        </p:txBody>
      </p:sp>
    </p:spTree>
    <p:extLst>
      <p:ext uri="{BB962C8B-B14F-4D97-AF65-F5344CB8AC3E}">
        <p14:creationId xmlns:p14="http://schemas.microsoft.com/office/powerpoint/2010/main" val="241561923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3E38EE-5530-414A-89FC-6D30C05269F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D4F82C5-E8CC-4C84-A88A-83C67EAE830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459C648-67EA-4D24-9984-ABBFB266A88B}"/>
              </a:ext>
            </a:extLst>
          </p:cNvPr>
          <p:cNvSpPr>
            <a:spLocks noGrp="1"/>
          </p:cNvSpPr>
          <p:nvPr>
            <p:ph type="sldNum" sz="quarter" idx="12"/>
          </p:nvPr>
        </p:nvSpPr>
        <p:spPr/>
        <p:txBody>
          <a:bodyPr/>
          <a:lstStyle>
            <a:lvl1pPr algn="ctr">
              <a:defRPr/>
            </a:lvl1pPr>
          </a:lstStyle>
          <a:p>
            <a:fld id="{67857DF4-A0B1-4353-BC9D-063198FD163F}" type="slidenum">
              <a:rPr lang="en-US" altLang="en-US"/>
              <a:pPr/>
              <a:t>‹#›</a:t>
            </a:fld>
            <a:endParaRPr lang="en-US" altLang="en-US"/>
          </a:p>
        </p:txBody>
      </p:sp>
    </p:spTree>
    <p:extLst>
      <p:ext uri="{BB962C8B-B14F-4D97-AF65-F5344CB8AC3E}">
        <p14:creationId xmlns:p14="http://schemas.microsoft.com/office/powerpoint/2010/main" val="252573692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C8031B07-B5D4-4113-B389-DB94BA67B53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8401E0F-059E-466B-A0D7-3ED1BA1FC3E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2A4D599-C193-4BFB-AF3C-368552924580}"/>
              </a:ext>
            </a:extLst>
          </p:cNvPr>
          <p:cNvSpPr>
            <a:spLocks noGrp="1"/>
          </p:cNvSpPr>
          <p:nvPr>
            <p:ph type="sldNum" sz="quarter" idx="12"/>
          </p:nvPr>
        </p:nvSpPr>
        <p:spPr/>
        <p:txBody>
          <a:bodyPr/>
          <a:lstStyle>
            <a:lvl1pPr algn="ctr">
              <a:defRPr/>
            </a:lvl1pPr>
          </a:lstStyle>
          <a:p>
            <a:fld id="{D60D86EA-5CD7-4291-80D7-70120EDFF77D}" type="slidenum">
              <a:rPr lang="en-US" altLang="en-US"/>
              <a:pPr/>
              <a:t>‹#›</a:t>
            </a:fld>
            <a:endParaRPr lang="en-US" altLang="en-US"/>
          </a:p>
        </p:txBody>
      </p:sp>
    </p:spTree>
    <p:extLst>
      <p:ext uri="{BB962C8B-B14F-4D97-AF65-F5344CB8AC3E}">
        <p14:creationId xmlns:p14="http://schemas.microsoft.com/office/powerpoint/2010/main" val="406496804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9A246E7-9AC6-45F4-9645-CAD1F67BC78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5ADB6DD-6E22-4E37-882C-1F08AE39D7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9688795-6F97-47FF-A619-8BEA105E0254}"/>
              </a:ext>
            </a:extLst>
          </p:cNvPr>
          <p:cNvSpPr>
            <a:spLocks noGrp="1" noChangeArrowheads="1"/>
          </p:cNvSpPr>
          <p:nvPr>
            <p:ph type="sldNum" sz="quarter" idx="12"/>
          </p:nvPr>
        </p:nvSpPr>
        <p:spPr>
          <a:ln/>
        </p:spPr>
        <p:txBody>
          <a:bodyPr/>
          <a:lstStyle>
            <a:lvl1pPr>
              <a:defRPr/>
            </a:lvl1pPr>
          </a:lstStyle>
          <a:p>
            <a:fld id="{44CB9900-5586-47F1-952A-174E69F6429B}" type="slidenum">
              <a:rPr lang="en-US" altLang="en-US"/>
              <a:pPr/>
              <a:t>‹#›</a:t>
            </a:fld>
            <a:endParaRPr lang="en-US" altLang="en-US"/>
          </a:p>
        </p:txBody>
      </p:sp>
    </p:spTree>
    <p:extLst>
      <p:ext uri="{BB962C8B-B14F-4D97-AF65-F5344CB8AC3E}">
        <p14:creationId xmlns:p14="http://schemas.microsoft.com/office/powerpoint/2010/main" val="3351817395"/>
      </p:ext>
    </p:extLst>
  </p:cSld>
  <p:clrMapOvr>
    <a:masterClrMapping/>
  </p:clrMapOvr>
  <p:transition>
    <p:push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9058C5-F644-4D3B-8862-7A3DEB52AC09}"/>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63FF787-ACBB-4BA9-A50E-833DBCD6933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A5B1398-8462-45FD-8ADE-E852BCEAA119}"/>
              </a:ext>
            </a:extLst>
          </p:cNvPr>
          <p:cNvSpPr>
            <a:spLocks noGrp="1"/>
          </p:cNvSpPr>
          <p:nvPr>
            <p:ph type="sldNum" sz="quarter" idx="12"/>
          </p:nvPr>
        </p:nvSpPr>
        <p:spPr/>
        <p:txBody>
          <a:bodyPr/>
          <a:lstStyle>
            <a:lvl1pPr algn="ctr">
              <a:defRPr/>
            </a:lvl1pPr>
          </a:lstStyle>
          <a:p>
            <a:fld id="{2900D038-94C2-43C6-A865-7C4B909A5DE3}" type="slidenum">
              <a:rPr lang="en-US" altLang="en-US"/>
              <a:pPr/>
              <a:t>‹#›</a:t>
            </a:fld>
            <a:endParaRPr lang="en-US" altLang="en-US"/>
          </a:p>
        </p:txBody>
      </p:sp>
    </p:spTree>
    <p:extLst>
      <p:ext uri="{BB962C8B-B14F-4D97-AF65-F5344CB8AC3E}">
        <p14:creationId xmlns:p14="http://schemas.microsoft.com/office/powerpoint/2010/main" val="255068578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30CB91-BEE7-4254-BBE0-BB46DB4FB7CF}"/>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37F97859-75B7-440B-9117-0F86E96422C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9714072F-B12A-4135-91B2-215CF07AA488}"/>
              </a:ext>
            </a:extLst>
          </p:cNvPr>
          <p:cNvSpPr>
            <a:spLocks noGrp="1"/>
          </p:cNvSpPr>
          <p:nvPr>
            <p:ph type="sldNum" sz="quarter" idx="12"/>
          </p:nvPr>
        </p:nvSpPr>
        <p:spPr/>
        <p:txBody>
          <a:bodyPr/>
          <a:lstStyle>
            <a:lvl1pPr algn="ctr">
              <a:defRPr/>
            </a:lvl1pPr>
          </a:lstStyle>
          <a:p>
            <a:fld id="{33EAA9E3-6CD2-408F-A77E-D33C93E783BD}" type="slidenum">
              <a:rPr lang="en-US" altLang="en-US"/>
              <a:pPr/>
              <a:t>‹#›</a:t>
            </a:fld>
            <a:endParaRPr lang="en-US" altLang="en-US"/>
          </a:p>
        </p:txBody>
      </p:sp>
    </p:spTree>
    <p:extLst>
      <p:ext uri="{BB962C8B-B14F-4D97-AF65-F5344CB8AC3E}">
        <p14:creationId xmlns:p14="http://schemas.microsoft.com/office/powerpoint/2010/main" val="2990340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82537F-4A4B-4BDC-B572-3444C1BF7DD3}"/>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8B49E5A6-647A-4B39-ADCC-510F3A3CFC0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C9CE42C5-C8C0-4CBF-8162-31B19266A252}"/>
              </a:ext>
            </a:extLst>
          </p:cNvPr>
          <p:cNvSpPr>
            <a:spLocks noGrp="1"/>
          </p:cNvSpPr>
          <p:nvPr>
            <p:ph type="sldNum" sz="quarter" idx="12"/>
          </p:nvPr>
        </p:nvSpPr>
        <p:spPr/>
        <p:txBody>
          <a:bodyPr/>
          <a:lstStyle>
            <a:lvl1pPr algn="ctr">
              <a:defRPr/>
            </a:lvl1pPr>
          </a:lstStyle>
          <a:p>
            <a:fld id="{04084F8D-9E61-418D-83E1-0BF23352F432}" type="slidenum">
              <a:rPr lang="en-US" altLang="en-US"/>
              <a:pPr/>
              <a:t>‹#›</a:t>
            </a:fld>
            <a:endParaRPr lang="en-US" altLang="en-US"/>
          </a:p>
        </p:txBody>
      </p:sp>
    </p:spTree>
    <p:extLst>
      <p:ext uri="{BB962C8B-B14F-4D97-AF65-F5344CB8AC3E}">
        <p14:creationId xmlns:p14="http://schemas.microsoft.com/office/powerpoint/2010/main" val="60307940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3DEA56-3922-47E4-8F7E-61585631B19E}"/>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45E6038A-B859-4D18-A1A7-EC01B1C1FC6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B4698D5B-16FB-4323-8CAF-399F094C1293}"/>
              </a:ext>
            </a:extLst>
          </p:cNvPr>
          <p:cNvSpPr>
            <a:spLocks noGrp="1"/>
          </p:cNvSpPr>
          <p:nvPr>
            <p:ph type="sldNum" sz="quarter" idx="12"/>
          </p:nvPr>
        </p:nvSpPr>
        <p:spPr/>
        <p:txBody>
          <a:bodyPr/>
          <a:lstStyle>
            <a:lvl1pPr algn="ctr">
              <a:defRPr/>
            </a:lvl1pPr>
          </a:lstStyle>
          <a:p>
            <a:fld id="{957D5481-FD17-40A5-AC76-C1769E165878}" type="slidenum">
              <a:rPr lang="en-US" altLang="en-US"/>
              <a:pPr/>
              <a:t>‹#›</a:t>
            </a:fld>
            <a:endParaRPr lang="en-US" altLang="en-US"/>
          </a:p>
        </p:txBody>
      </p:sp>
    </p:spTree>
    <p:extLst>
      <p:ext uri="{BB962C8B-B14F-4D97-AF65-F5344CB8AC3E}">
        <p14:creationId xmlns:p14="http://schemas.microsoft.com/office/powerpoint/2010/main" val="36807299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1F4A1ED7-25E0-4D1D-9FB1-9F8D80E3B30B}"/>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1E75FC6-2094-471A-AA41-EE702FA625E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433EDCB4-54AC-43F9-AE36-F12366C512BE}"/>
              </a:ext>
            </a:extLst>
          </p:cNvPr>
          <p:cNvSpPr>
            <a:spLocks noGrp="1"/>
          </p:cNvSpPr>
          <p:nvPr>
            <p:ph type="sldNum" sz="quarter" idx="12"/>
          </p:nvPr>
        </p:nvSpPr>
        <p:spPr/>
        <p:txBody>
          <a:bodyPr/>
          <a:lstStyle>
            <a:lvl1pPr algn="ctr">
              <a:defRPr/>
            </a:lvl1pPr>
          </a:lstStyle>
          <a:p>
            <a:fld id="{67FCC4AD-8464-4130-93BC-D5FD632C110A}" type="slidenum">
              <a:rPr lang="en-US" altLang="en-US"/>
              <a:pPr/>
              <a:t>‹#›</a:t>
            </a:fld>
            <a:endParaRPr lang="en-US" altLang="en-US"/>
          </a:p>
        </p:txBody>
      </p:sp>
    </p:spTree>
    <p:extLst>
      <p:ext uri="{BB962C8B-B14F-4D97-AF65-F5344CB8AC3E}">
        <p14:creationId xmlns:p14="http://schemas.microsoft.com/office/powerpoint/2010/main" val="82692066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89AB2DDC-8B0B-4451-B9C2-FC3C57DF20D8}"/>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48807DDB-A548-4343-87A5-77FF6515D4D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84CA3E6-DBD0-4CFD-8918-C11CCE5C6A94}"/>
              </a:ext>
            </a:extLst>
          </p:cNvPr>
          <p:cNvSpPr>
            <a:spLocks noGrp="1"/>
          </p:cNvSpPr>
          <p:nvPr>
            <p:ph type="sldNum" sz="quarter" idx="12"/>
          </p:nvPr>
        </p:nvSpPr>
        <p:spPr/>
        <p:txBody>
          <a:bodyPr/>
          <a:lstStyle>
            <a:lvl1pPr algn="ctr">
              <a:defRPr/>
            </a:lvl1pPr>
          </a:lstStyle>
          <a:p>
            <a:fld id="{89D4FBA7-15E5-4F78-8304-42DD0D6C743E}" type="slidenum">
              <a:rPr lang="en-US" altLang="en-US"/>
              <a:pPr/>
              <a:t>‹#›</a:t>
            </a:fld>
            <a:endParaRPr lang="en-US" altLang="en-US"/>
          </a:p>
        </p:txBody>
      </p:sp>
    </p:spTree>
    <p:extLst>
      <p:ext uri="{BB962C8B-B14F-4D97-AF65-F5344CB8AC3E}">
        <p14:creationId xmlns:p14="http://schemas.microsoft.com/office/powerpoint/2010/main" val="328518186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3A0106-5C32-4ABF-A587-A232C748980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FB1BFBB-87C3-41B1-B356-F982AE2B967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9153D51-6B5E-4365-AB46-27CD14AFFFEB}"/>
              </a:ext>
            </a:extLst>
          </p:cNvPr>
          <p:cNvSpPr>
            <a:spLocks noGrp="1"/>
          </p:cNvSpPr>
          <p:nvPr>
            <p:ph type="sldNum" sz="quarter" idx="12"/>
          </p:nvPr>
        </p:nvSpPr>
        <p:spPr/>
        <p:txBody>
          <a:bodyPr/>
          <a:lstStyle>
            <a:lvl1pPr algn="ctr">
              <a:defRPr/>
            </a:lvl1pPr>
          </a:lstStyle>
          <a:p>
            <a:fld id="{E81DB8F8-7CB8-4172-A8DF-CBFC941F67C3}" type="slidenum">
              <a:rPr lang="en-US" altLang="en-US"/>
              <a:pPr/>
              <a:t>‹#›</a:t>
            </a:fld>
            <a:endParaRPr lang="en-US" altLang="en-US"/>
          </a:p>
        </p:txBody>
      </p:sp>
    </p:spTree>
    <p:extLst>
      <p:ext uri="{BB962C8B-B14F-4D97-AF65-F5344CB8AC3E}">
        <p14:creationId xmlns:p14="http://schemas.microsoft.com/office/powerpoint/2010/main" val="22080944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0DEC75-6929-45B5-B05B-513C3674D5A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98CD68F-43B1-4444-AD26-72D33CE031D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8322028-820D-4F86-BD14-6CA8D2AC2945}"/>
              </a:ext>
            </a:extLst>
          </p:cNvPr>
          <p:cNvSpPr>
            <a:spLocks noGrp="1"/>
          </p:cNvSpPr>
          <p:nvPr>
            <p:ph type="sldNum" sz="quarter" idx="12"/>
          </p:nvPr>
        </p:nvSpPr>
        <p:spPr/>
        <p:txBody>
          <a:bodyPr/>
          <a:lstStyle>
            <a:lvl1pPr algn="ctr">
              <a:defRPr/>
            </a:lvl1pPr>
          </a:lstStyle>
          <a:p>
            <a:fld id="{AA66412D-673D-4B58-9804-B774F37FE702}" type="slidenum">
              <a:rPr lang="en-US" altLang="en-US"/>
              <a:pPr/>
              <a:t>‹#›</a:t>
            </a:fld>
            <a:endParaRPr lang="en-US" altLang="en-US"/>
          </a:p>
        </p:txBody>
      </p:sp>
    </p:spTree>
    <p:extLst>
      <p:ext uri="{BB962C8B-B14F-4D97-AF65-F5344CB8AC3E}">
        <p14:creationId xmlns:p14="http://schemas.microsoft.com/office/powerpoint/2010/main" val="233946319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176AE5BB-4708-4BCD-B30A-19CD39E4BCBB}"/>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A5F36390-0E85-46C8-BBBA-1C3AE7AAB09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A166F614-2CD0-4541-A38D-7923A27FD53C}"/>
              </a:ext>
            </a:extLst>
          </p:cNvPr>
          <p:cNvSpPr>
            <a:spLocks noGrp="1"/>
          </p:cNvSpPr>
          <p:nvPr>
            <p:ph type="sldNum" sz="quarter" idx="12"/>
          </p:nvPr>
        </p:nvSpPr>
        <p:spPr/>
        <p:txBody>
          <a:bodyPr/>
          <a:lstStyle>
            <a:lvl1pPr algn="ctr">
              <a:defRPr/>
            </a:lvl1pPr>
          </a:lstStyle>
          <a:p>
            <a:fld id="{E5F67519-EE46-48C3-B48C-359F8A0EDE24}" type="slidenum">
              <a:rPr lang="en-US" altLang="en-US"/>
              <a:pPr/>
              <a:t>‹#›</a:t>
            </a:fld>
            <a:endParaRPr lang="en-US" altLang="en-US"/>
          </a:p>
        </p:txBody>
      </p:sp>
    </p:spTree>
    <p:extLst>
      <p:ext uri="{BB962C8B-B14F-4D97-AF65-F5344CB8AC3E}">
        <p14:creationId xmlns:p14="http://schemas.microsoft.com/office/powerpoint/2010/main" val="79487458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969573A7-3DB3-40D1-8661-C4EE6E98A6C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7BC36ED-AB5A-4EA9-9224-F991D64A0D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976D19-2C8F-4088-B34A-2976FCE043A3}"/>
              </a:ext>
            </a:extLst>
          </p:cNvPr>
          <p:cNvSpPr>
            <a:spLocks noGrp="1"/>
          </p:cNvSpPr>
          <p:nvPr>
            <p:ph type="sldNum" sz="quarter" idx="12"/>
          </p:nvPr>
        </p:nvSpPr>
        <p:spPr/>
        <p:txBody>
          <a:bodyPr/>
          <a:lstStyle>
            <a:lvl1pPr algn="ctr">
              <a:defRPr/>
            </a:lvl1pPr>
          </a:lstStyle>
          <a:p>
            <a:fld id="{364662D5-BF3C-4C38-9113-5B79225E6BB2}" type="slidenum">
              <a:rPr lang="en-US" altLang="en-US"/>
              <a:pPr/>
              <a:t>‹#›</a:t>
            </a:fld>
            <a:endParaRPr lang="en-US" altLang="en-US"/>
          </a:p>
        </p:txBody>
      </p:sp>
    </p:spTree>
    <p:extLst>
      <p:ext uri="{BB962C8B-B14F-4D97-AF65-F5344CB8AC3E}">
        <p14:creationId xmlns:p14="http://schemas.microsoft.com/office/powerpoint/2010/main" val="275043033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856CF33-2F43-4498-A643-B422A31CF29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58EB7BB-FFF1-474C-ADEB-81499663E4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5DF59A8-95C6-4421-83BB-A2AD77567CDE}"/>
              </a:ext>
            </a:extLst>
          </p:cNvPr>
          <p:cNvSpPr>
            <a:spLocks noGrp="1" noChangeArrowheads="1"/>
          </p:cNvSpPr>
          <p:nvPr>
            <p:ph type="sldNum" sz="quarter" idx="12"/>
          </p:nvPr>
        </p:nvSpPr>
        <p:spPr>
          <a:ln/>
        </p:spPr>
        <p:txBody>
          <a:bodyPr/>
          <a:lstStyle>
            <a:lvl1pPr>
              <a:defRPr/>
            </a:lvl1pPr>
          </a:lstStyle>
          <a:p>
            <a:fld id="{5EE1E7ED-F5C0-4372-BB06-2A6842A580F6}" type="slidenum">
              <a:rPr lang="en-US" altLang="en-US"/>
              <a:pPr/>
              <a:t>‹#›</a:t>
            </a:fld>
            <a:endParaRPr lang="en-US" altLang="en-US"/>
          </a:p>
        </p:txBody>
      </p:sp>
    </p:spTree>
    <p:extLst>
      <p:ext uri="{BB962C8B-B14F-4D97-AF65-F5344CB8AC3E}">
        <p14:creationId xmlns:p14="http://schemas.microsoft.com/office/powerpoint/2010/main" val="764682533"/>
      </p:ext>
    </p:extLst>
  </p:cSld>
  <p:clrMapOvr>
    <a:masterClrMapping/>
  </p:clrMapOvr>
  <p:transition>
    <p:push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DF49E8-FB47-4050-B5EF-AD04D2AD369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A01483F-095F-4F0C-9A6C-5D7B34A258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31478CC-A191-4BBE-A207-EB1BAC13213D}"/>
              </a:ext>
            </a:extLst>
          </p:cNvPr>
          <p:cNvSpPr>
            <a:spLocks noGrp="1"/>
          </p:cNvSpPr>
          <p:nvPr>
            <p:ph type="sldNum" sz="quarter" idx="12"/>
          </p:nvPr>
        </p:nvSpPr>
        <p:spPr/>
        <p:txBody>
          <a:bodyPr/>
          <a:lstStyle>
            <a:lvl1pPr algn="ctr">
              <a:defRPr/>
            </a:lvl1pPr>
          </a:lstStyle>
          <a:p>
            <a:fld id="{48B52C8F-5850-4694-8C15-44B3AB9F886B}" type="slidenum">
              <a:rPr lang="en-US" altLang="en-US"/>
              <a:pPr/>
              <a:t>‹#›</a:t>
            </a:fld>
            <a:endParaRPr lang="en-US" altLang="en-US"/>
          </a:p>
        </p:txBody>
      </p:sp>
    </p:spTree>
    <p:extLst>
      <p:ext uri="{BB962C8B-B14F-4D97-AF65-F5344CB8AC3E}">
        <p14:creationId xmlns:p14="http://schemas.microsoft.com/office/powerpoint/2010/main" val="375553761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4BDFD33E-0522-426B-BBD1-BF60BEDFD9D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356E3B8-1A4D-4868-B3EB-65E3249BE31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01774EF-B4F6-4332-89D2-671A27E6F95E}"/>
              </a:ext>
            </a:extLst>
          </p:cNvPr>
          <p:cNvSpPr>
            <a:spLocks noGrp="1"/>
          </p:cNvSpPr>
          <p:nvPr>
            <p:ph type="sldNum" sz="quarter" idx="12"/>
          </p:nvPr>
        </p:nvSpPr>
        <p:spPr/>
        <p:txBody>
          <a:bodyPr/>
          <a:lstStyle>
            <a:lvl1pPr algn="ctr">
              <a:defRPr/>
            </a:lvl1pPr>
          </a:lstStyle>
          <a:p>
            <a:fld id="{556962DA-3DDD-490B-8723-69DA50449AA0}" type="slidenum">
              <a:rPr lang="en-US" altLang="en-US"/>
              <a:pPr/>
              <a:t>‹#›</a:t>
            </a:fld>
            <a:endParaRPr lang="en-US" altLang="en-US"/>
          </a:p>
        </p:txBody>
      </p:sp>
    </p:spTree>
    <p:extLst>
      <p:ext uri="{BB962C8B-B14F-4D97-AF65-F5344CB8AC3E}">
        <p14:creationId xmlns:p14="http://schemas.microsoft.com/office/powerpoint/2010/main" val="142873444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AAF4F3-D128-4B69-BA96-EFD2C7097CDE}"/>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5D79633-C9CA-4C0C-AF99-2D5A92A2A52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63727F6B-21E0-4F3B-A343-4F2E9BE9A1C0}"/>
              </a:ext>
            </a:extLst>
          </p:cNvPr>
          <p:cNvSpPr>
            <a:spLocks noGrp="1"/>
          </p:cNvSpPr>
          <p:nvPr>
            <p:ph type="sldNum" sz="quarter" idx="12"/>
          </p:nvPr>
        </p:nvSpPr>
        <p:spPr/>
        <p:txBody>
          <a:bodyPr/>
          <a:lstStyle>
            <a:lvl1pPr algn="ctr">
              <a:defRPr/>
            </a:lvl1pPr>
          </a:lstStyle>
          <a:p>
            <a:fld id="{A965942A-42A1-44C8-BF89-55C6ED109FEF}" type="slidenum">
              <a:rPr lang="en-US" altLang="en-US"/>
              <a:pPr/>
              <a:t>‹#›</a:t>
            </a:fld>
            <a:endParaRPr lang="en-US" altLang="en-US"/>
          </a:p>
        </p:txBody>
      </p:sp>
    </p:spTree>
    <p:extLst>
      <p:ext uri="{BB962C8B-B14F-4D97-AF65-F5344CB8AC3E}">
        <p14:creationId xmlns:p14="http://schemas.microsoft.com/office/powerpoint/2010/main" val="227708582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AAF5FA-9EBA-4F7A-8008-E2C391D561F3}"/>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845BF40B-F176-4F7C-B3D9-A68635CB69C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73939DBA-037A-4FBF-A289-C48DF3A46774}"/>
              </a:ext>
            </a:extLst>
          </p:cNvPr>
          <p:cNvSpPr>
            <a:spLocks noGrp="1"/>
          </p:cNvSpPr>
          <p:nvPr>
            <p:ph type="sldNum" sz="quarter" idx="12"/>
          </p:nvPr>
        </p:nvSpPr>
        <p:spPr/>
        <p:txBody>
          <a:bodyPr/>
          <a:lstStyle>
            <a:lvl1pPr algn="ctr">
              <a:defRPr/>
            </a:lvl1pPr>
          </a:lstStyle>
          <a:p>
            <a:fld id="{51C59996-4791-4AF5-853C-49E7B9B174DD}" type="slidenum">
              <a:rPr lang="en-US" altLang="en-US"/>
              <a:pPr/>
              <a:t>‹#›</a:t>
            </a:fld>
            <a:endParaRPr lang="en-US" altLang="en-US"/>
          </a:p>
        </p:txBody>
      </p:sp>
    </p:spTree>
    <p:extLst>
      <p:ext uri="{BB962C8B-B14F-4D97-AF65-F5344CB8AC3E}">
        <p14:creationId xmlns:p14="http://schemas.microsoft.com/office/powerpoint/2010/main" val="36165670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205A7B-E9C9-43BA-B085-011AB2FE75BC}"/>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8BFDD3C0-3A7D-438B-B123-5928C5F426E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44B8C620-D1C0-47C1-B992-3BA083491BAF}"/>
              </a:ext>
            </a:extLst>
          </p:cNvPr>
          <p:cNvSpPr>
            <a:spLocks noGrp="1"/>
          </p:cNvSpPr>
          <p:nvPr>
            <p:ph type="sldNum" sz="quarter" idx="12"/>
          </p:nvPr>
        </p:nvSpPr>
        <p:spPr/>
        <p:txBody>
          <a:bodyPr/>
          <a:lstStyle>
            <a:lvl1pPr algn="ctr">
              <a:defRPr/>
            </a:lvl1pPr>
          </a:lstStyle>
          <a:p>
            <a:fld id="{91802173-150F-444B-B4C8-4EEFF94A11E2}" type="slidenum">
              <a:rPr lang="en-US" altLang="en-US"/>
              <a:pPr/>
              <a:t>‹#›</a:t>
            </a:fld>
            <a:endParaRPr lang="en-US" altLang="en-US"/>
          </a:p>
        </p:txBody>
      </p:sp>
    </p:spTree>
    <p:extLst>
      <p:ext uri="{BB962C8B-B14F-4D97-AF65-F5344CB8AC3E}">
        <p14:creationId xmlns:p14="http://schemas.microsoft.com/office/powerpoint/2010/main" val="226857949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F39FC5-16B3-4CAE-8D79-6320FA37EC0D}"/>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438A6CF7-FCA5-41D3-893D-36A356A4031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98D02519-DF25-47F4-B207-5F79402E3757}"/>
              </a:ext>
            </a:extLst>
          </p:cNvPr>
          <p:cNvSpPr>
            <a:spLocks noGrp="1"/>
          </p:cNvSpPr>
          <p:nvPr>
            <p:ph type="sldNum" sz="quarter" idx="12"/>
          </p:nvPr>
        </p:nvSpPr>
        <p:spPr/>
        <p:txBody>
          <a:bodyPr/>
          <a:lstStyle>
            <a:lvl1pPr algn="ctr">
              <a:defRPr/>
            </a:lvl1pPr>
          </a:lstStyle>
          <a:p>
            <a:fld id="{599F490F-7D9F-4BDF-A3B8-4A0F971E1953}" type="slidenum">
              <a:rPr lang="en-US" altLang="en-US"/>
              <a:pPr/>
              <a:t>‹#›</a:t>
            </a:fld>
            <a:endParaRPr lang="en-US" altLang="en-US"/>
          </a:p>
        </p:txBody>
      </p:sp>
    </p:spTree>
    <p:extLst>
      <p:ext uri="{BB962C8B-B14F-4D97-AF65-F5344CB8AC3E}">
        <p14:creationId xmlns:p14="http://schemas.microsoft.com/office/powerpoint/2010/main" val="147995130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956435C-A4E5-4251-A8CB-34529FD3B4BC}"/>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5BB3F40B-A9BF-4177-8047-AD8F77E2B2C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EBCC41E-70F3-4988-AEF7-E85FA58084B8}"/>
              </a:ext>
            </a:extLst>
          </p:cNvPr>
          <p:cNvSpPr>
            <a:spLocks noGrp="1"/>
          </p:cNvSpPr>
          <p:nvPr>
            <p:ph type="sldNum" sz="quarter" idx="12"/>
          </p:nvPr>
        </p:nvSpPr>
        <p:spPr/>
        <p:txBody>
          <a:bodyPr/>
          <a:lstStyle>
            <a:lvl1pPr algn="ctr">
              <a:defRPr/>
            </a:lvl1pPr>
          </a:lstStyle>
          <a:p>
            <a:fld id="{CF8CA1D9-9C59-4090-8AC0-266A2C37C32E}" type="slidenum">
              <a:rPr lang="en-US" altLang="en-US"/>
              <a:pPr/>
              <a:t>‹#›</a:t>
            </a:fld>
            <a:endParaRPr lang="en-US" altLang="en-US"/>
          </a:p>
        </p:txBody>
      </p:sp>
    </p:spTree>
    <p:extLst>
      <p:ext uri="{BB962C8B-B14F-4D97-AF65-F5344CB8AC3E}">
        <p14:creationId xmlns:p14="http://schemas.microsoft.com/office/powerpoint/2010/main" val="44232582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C3D1AAAC-3774-477D-BB97-220AEB941433}"/>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4875D64B-7356-4283-8A41-FD3ADABB7E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B52EB1D-CCD6-458F-90F4-1006B00D93D1}"/>
              </a:ext>
            </a:extLst>
          </p:cNvPr>
          <p:cNvSpPr>
            <a:spLocks noGrp="1"/>
          </p:cNvSpPr>
          <p:nvPr>
            <p:ph type="sldNum" sz="quarter" idx="12"/>
          </p:nvPr>
        </p:nvSpPr>
        <p:spPr/>
        <p:txBody>
          <a:bodyPr/>
          <a:lstStyle>
            <a:lvl1pPr algn="ctr">
              <a:defRPr/>
            </a:lvl1pPr>
          </a:lstStyle>
          <a:p>
            <a:fld id="{7AC724B8-D79B-402B-B9F3-DEF95212D18C}" type="slidenum">
              <a:rPr lang="en-US" altLang="en-US"/>
              <a:pPr/>
              <a:t>‹#›</a:t>
            </a:fld>
            <a:endParaRPr lang="en-US" altLang="en-US"/>
          </a:p>
        </p:txBody>
      </p:sp>
    </p:spTree>
    <p:extLst>
      <p:ext uri="{BB962C8B-B14F-4D97-AF65-F5344CB8AC3E}">
        <p14:creationId xmlns:p14="http://schemas.microsoft.com/office/powerpoint/2010/main" val="418726786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ED1430-51DF-473F-A793-54E614B704F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5386AF4-D988-4A4D-8704-ACE3A1AE14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A1B9F31-CA6A-4E8E-A652-21D317FAC284}"/>
              </a:ext>
            </a:extLst>
          </p:cNvPr>
          <p:cNvSpPr>
            <a:spLocks noGrp="1"/>
          </p:cNvSpPr>
          <p:nvPr>
            <p:ph type="sldNum" sz="quarter" idx="12"/>
          </p:nvPr>
        </p:nvSpPr>
        <p:spPr/>
        <p:txBody>
          <a:bodyPr/>
          <a:lstStyle>
            <a:lvl1pPr algn="ctr">
              <a:defRPr/>
            </a:lvl1pPr>
          </a:lstStyle>
          <a:p>
            <a:fld id="{CEC5614A-A785-43A5-AC49-B11742F6D382}" type="slidenum">
              <a:rPr lang="en-US" altLang="en-US"/>
              <a:pPr/>
              <a:t>‹#›</a:t>
            </a:fld>
            <a:endParaRPr lang="en-US" altLang="en-US"/>
          </a:p>
        </p:txBody>
      </p:sp>
    </p:spTree>
    <p:extLst>
      <p:ext uri="{BB962C8B-B14F-4D97-AF65-F5344CB8AC3E}">
        <p14:creationId xmlns:p14="http://schemas.microsoft.com/office/powerpoint/2010/main" val="60478486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D02056-CDD8-46AE-AA6C-2865E513195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7CDA162-B061-4A63-91C1-A594228E786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265A3C3-3DE9-4534-9918-C110179DDB43}"/>
              </a:ext>
            </a:extLst>
          </p:cNvPr>
          <p:cNvSpPr>
            <a:spLocks noGrp="1"/>
          </p:cNvSpPr>
          <p:nvPr>
            <p:ph type="sldNum" sz="quarter" idx="12"/>
          </p:nvPr>
        </p:nvSpPr>
        <p:spPr/>
        <p:txBody>
          <a:bodyPr/>
          <a:lstStyle>
            <a:lvl1pPr algn="ctr">
              <a:defRPr/>
            </a:lvl1pPr>
          </a:lstStyle>
          <a:p>
            <a:fld id="{BDBB16F3-5BC8-471C-ACDD-93E0CA87AC00}" type="slidenum">
              <a:rPr lang="en-US" altLang="en-US"/>
              <a:pPr/>
              <a:t>‹#›</a:t>
            </a:fld>
            <a:endParaRPr lang="en-US" altLang="en-US"/>
          </a:p>
        </p:txBody>
      </p:sp>
    </p:spTree>
    <p:extLst>
      <p:ext uri="{BB962C8B-B14F-4D97-AF65-F5344CB8AC3E}">
        <p14:creationId xmlns:p14="http://schemas.microsoft.com/office/powerpoint/2010/main" val="12322749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FF9F682-534C-4FCC-AE30-35E0C9C36D6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0DB0AC3-20EB-412E-B68E-79E8BABC7F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29974BD-DEC5-4300-B5A2-F20A4FEECFC7}"/>
              </a:ext>
            </a:extLst>
          </p:cNvPr>
          <p:cNvSpPr>
            <a:spLocks noGrp="1" noChangeArrowheads="1"/>
          </p:cNvSpPr>
          <p:nvPr>
            <p:ph type="sldNum" sz="quarter" idx="12"/>
          </p:nvPr>
        </p:nvSpPr>
        <p:spPr>
          <a:ln/>
        </p:spPr>
        <p:txBody>
          <a:bodyPr/>
          <a:lstStyle>
            <a:lvl1pPr>
              <a:defRPr/>
            </a:lvl1pPr>
          </a:lstStyle>
          <a:p>
            <a:fld id="{13DEFA80-A1CC-4CF3-BDE6-F4CD3835A57A}" type="slidenum">
              <a:rPr lang="en-US" altLang="en-US"/>
              <a:pPr/>
              <a:t>‹#›</a:t>
            </a:fld>
            <a:endParaRPr lang="en-US" altLang="en-US"/>
          </a:p>
        </p:txBody>
      </p:sp>
    </p:spTree>
    <p:extLst>
      <p:ext uri="{BB962C8B-B14F-4D97-AF65-F5344CB8AC3E}">
        <p14:creationId xmlns:p14="http://schemas.microsoft.com/office/powerpoint/2010/main" val="959002172"/>
      </p:ext>
    </p:extLst>
  </p:cSld>
  <p:clrMapOvr>
    <a:masterClrMapping/>
  </p:clrMapOvr>
  <p:transition>
    <p:push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D05C13CA-F9B2-4AC1-B9B8-0FCE04688971}"/>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7BFE69B1-8181-48F8-A06C-72F6643C7F9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BB1CD452-9236-40FC-8A9E-3D8C5F9E32CA}"/>
              </a:ext>
            </a:extLst>
          </p:cNvPr>
          <p:cNvSpPr>
            <a:spLocks noGrp="1"/>
          </p:cNvSpPr>
          <p:nvPr>
            <p:ph type="sldNum" sz="quarter" idx="12"/>
          </p:nvPr>
        </p:nvSpPr>
        <p:spPr/>
        <p:txBody>
          <a:bodyPr/>
          <a:lstStyle>
            <a:lvl1pPr algn="ctr">
              <a:defRPr/>
            </a:lvl1pPr>
          </a:lstStyle>
          <a:p>
            <a:fld id="{2EA8C3C5-7D7C-436D-A6B3-0EEEF3685A38}" type="slidenum">
              <a:rPr lang="en-US" altLang="en-US"/>
              <a:pPr/>
              <a:t>‹#›</a:t>
            </a:fld>
            <a:endParaRPr lang="en-US" altLang="en-US"/>
          </a:p>
        </p:txBody>
      </p:sp>
    </p:spTree>
    <p:extLst>
      <p:ext uri="{BB962C8B-B14F-4D97-AF65-F5344CB8AC3E}">
        <p14:creationId xmlns:p14="http://schemas.microsoft.com/office/powerpoint/2010/main" val="319441888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89958489-FDC4-43CF-BC9A-2C38506C903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872845B-AE8A-4F8E-8941-FFF8F6DB51B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5E2DF62-D5A4-4AC5-9B6E-654240F7E4F7}"/>
              </a:ext>
            </a:extLst>
          </p:cNvPr>
          <p:cNvSpPr>
            <a:spLocks noGrp="1"/>
          </p:cNvSpPr>
          <p:nvPr>
            <p:ph type="sldNum" sz="quarter" idx="12"/>
          </p:nvPr>
        </p:nvSpPr>
        <p:spPr/>
        <p:txBody>
          <a:bodyPr/>
          <a:lstStyle>
            <a:lvl1pPr algn="ctr">
              <a:defRPr/>
            </a:lvl1pPr>
          </a:lstStyle>
          <a:p>
            <a:fld id="{DB5F5EC9-9ECE-431F-A4AC-257C74F1EF4C}" type="slidenum">
              <a:rPr lang="en-US" altLang="en-US"/>
              <a:pPr/>
              <a:t>‹#›</a:t>
            </a:fld>
            <a:endParaRPr lang="en-US" altLang="en-US"/>
          </a:p>
        </p:txBody>
      </p:sp>
    </p:spTree>
    <p:extLst>
      <p:ext uri="{BB962C8B-B14F-4D97-AF65-F5344CB8AC3E}">
        <p14:creationId xmlns:p14="http://schemas.microsoft.com/office/powerpoint/2010/main" val="275341205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E002FA-A5B1-45B5-9264-1103CF2FE25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4B182DF-9400-4900-9415-01E33835728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DFD4BFC-30F9-426F-AECA-EC9B9FF60993}"/>
              </a:ext>
            </a:extLst>
          </p:cNvPr>
          <p:cNvSpPr>
            <a:spLocks noGrp="1"/>
          </p:cNvSpPr>
          <p:nvPr>
            <p:ph type="sldNum" sz="quarter" idx="12"/>
          </p:nvPr>
        </p:nvSpPr>
        <p:spPr/>
        <p:txBody>
          <a:bodyPr/>
          <a:lstStyle>
            <a:lvl1pPr algn="ctr">
              <a:defRPr/>
            </a:lvl1pPr>
          </a:lstStyle>
          <a:p>
            <a:fld id="{A29A619F-F5EA-43F6-97D0-5D01BDCB32F3}" type="slidenum">
              <a:rPr lang="en-US" altLang="en-US"/>
              <a:pPr/>
              <a:t>‹#›</a:t>
            </a:fld>
            <a:endParaRPr lang="en-US" altLang="en-US"/>
          </a:p>
        </p:txBody>
      </p:sp>
    </p:spTree>
    <p:extLst>
      <p:ext uri="{BB962C8B-B14F-4D97-AF65-F5344CB8AC3E}">
        <p14:creationId xmlns:p14="http://schemas.microsoft.com/office/powerpoint/2010/main" val="229037506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6B607024-B077-43F5-B003-D2520CAAB29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838BE64-12EF-47BA-B3B5-617CF94401D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EF2E70A-357F-4501-9DBA-1A23A0E4AC39}"/>
              </a:ext>
            </a:extLst>
          </p:cNvPr>
          <p:cNvSpPr>
            <a:spLocks noGrp="1"/>
          </p:cNvSpPr>
          <p:nvPr>
            <p:ph type="sldNum" sz="quarter" idx="12"/>
          </p:nvPr>
        </p:nvSpPr>
        <p:spPr/>
        <p:txBody>
          <a:bodyPr/>
          <a:lstStyle>
            <a:lvl1pPr algn="ctr">
              <a:defRPr/>
            </a:lvl1pPr>
          </a:lstStyle>
          <a:p>
            <a:fld id="{9C69C45F-C63E-449B-890F-EBA006618D0A}" type="slidenum">
              <a:rPr lang="en-US" altLang="en-US"/>
              <a:pPr/>
              <a:t>‹#›</a:t>
            </a:fld>
            <a:endParaRPr lang="en-US" altLang="en-US"/>
          </a:p>
        </p:txBody>
      </p:sp>
    </p:spTree>
    <p:extLst>
      <p:ext uri="{BB962C8B-B14F-4D97-AF65-F5344CB8AC3E}">
        <p14:creationId xmlns:p14="http://schemas.microsoft.com/office/powerpoint/2010/main" val="2211038409"/>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1D9F49-E3EC-4F71-9EFF-C37501495162}"/>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BC5D242E-18CF-499A-B4AE-7F68EA39AF5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1570BA43-8B61-40DC-B4FE-1771FBAEF671}"/>
              </a:ext>
            </a:extLst>
          </p:cNvPr>
          <p:cNvSpPr>
            <a:spLocks noGrp="1"/>
          </p:cNvSpPr>
          <p:nvPr>
            <p:ph type="sldNum" sz="quarter" idx="12"/>
          </p:nvPr>
        </p:nvSpPr>
        <p:spPr/>
        <p:txBody>
          <a:bodyPr/>
          <a:lstStyle>
            <a:lvl1pPr algn="ctr">
              <a:defRPr/>
            </a:lvl1pPr>
          </a:lstStyle>
          <a:p>
            <a:fld id="{4DCAB75F-1081-408D-9258-AD7997DE5A9A}" type="slidenum">
              <a:rPr lang="en-US" altLang="en-US"/>
              <a:pPr/>
              <a:t>‹#›</a:t>
            </a:fld>
            <a:endParaRPr lang="en-US" altLang="en-US"/>
          </a:p>
        </p:txBody>
      </p:sp>
    </p:spTree>
    <p:extLst>
      <p:ext uri="{BB962C8B-B14F-4D97-AF65-F5344CB8AC3E}">
        <p14:creationId xmlns:p14="http://schemas.microsoft.com/office/powerpoint/2010/main" val="1900079481"/>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6A9858-DAFC-4249-8E7C-1950497C535F}"/>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384A1D81-6228-4084-BE97-152BE3F586D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6A49ED80-857C-4B97-89F5-E4C859FEE846}"/>
              </a:ext>
            </a:extLst>
          </p:cNvPr>
          <p:cNvSpPr>
            <a:spLocks noGrp="1"/>
          </p:cNvSpPr>
          <p:nvPr>
            <p:ph type="sldNum" sz="quarter" idx="12"/>
          </p:nvPr>
        </p:nvSpPr>
        <p:spPr/>
        <p:txBody>
          <a:bodyPr/>
          <a:lstStyle>
            <a:lvl1pPr algn="ctr">
              <a:defRPr/>
            </a:lvl1pPr>
          </a:lstStyle>
          <a:p>
            <a:fld id="{079A4839-7912-470B-BE4B-228AA7FFBFFB}" type="slidenum">
              <a:rPr lang="en-US" altLang="en-US"/>
              <a:pPr/>
              <a:t>‹#›</a:t>
            </a:fld>
            <a:endParaRPr lang="en-US" altLang="en-US"/>
          </a:p>
        </p:txBody>
      </p:sp>
    </p:spTree>
    <p:extLst>
      <p:ext uri="{BB962C8B-B14F-4D97-AF65-F5344CB8AC3E}">
        <p14:creationId xmlns:p14="http://schemas.microsoft.com/office/powerpoint/2010/main" val="37738424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A3D96D-61B3-4907-91F1-156EA033B596}"/>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83DF33EE-9FBB-4EBC-A0F2-6736D5FACF9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4257B334-EF41-405B-A16F-468CE5C2FD55}"/>
              </a:ext>
            </a:extLst>
          </p:cNvPr>
          <p:cNvSpPr>
            <a:spLocks noGrp="1"/>
          </p:cNvSpPr>
          <p:nvPr>
            <p:ph type="sldNum" sz="quarter" idx="12"/>
          </p:nvPr>
        </p:nvSpPr>
        <p:spPr/>
        <p:txBody>
          <a:bodyPr/>
          <a:lstStyle>
            <a:lvl1pPr algn="ctr">
              <a:defRPr/>
            </a:lvl1pPr>
          </a:lstStyle>
          <a:p>
            <a:fld id="{5F774AFC-C71F-48AE-A307-C8738074C5D0}" type="slidenum">
              <a:rPr lang="en-US" altLang="en-US"/>
              <a:pPr/>
              <a:t>‹#›</a:t>
            </a:fld>
            <a:endParaRPr lang="en-US" altLang="en-US"/>
          </a:p>
        </p:txBody>
      </p:sp>
    </p:spTree>
    <p:extLst>
      <p:ext uri="{BB962C8B-B14F-4D97-AF65-F5344CB8AC3E}">
        <p14:creationId xmlns:p14="http://schemas.microsoft.com/office/powerpoint/2010/main" val="2632947505"/>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A79844-3DD2-4367-A4C4-BF7B77A79CE2}"/>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28C642AF-083C-4887-BD6B-41101D62075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1AE81981-E5D3-4AE6-A0DF-3A5BDC9E0A35}"/>
              </a:ext>
            </a:extLst>
          </p:cNvPr>
          <p:cNvSpPr>
            <a:spLocks noGrp="1"/>
          </p:cNvSpPr>
          <p:nvPr>
            <p:ph type="sldNum" sz="quarter" idx="12"/>
          </p:nvPr>
        </p:nvSpPr>
        <p:spPr/>
        <p:txBody>
          <a:bodyPr/>
          <a:lstStyle>
            <a:lvl1pPr algn="ctr">
              <a:defRPr/>
            </a:lvl1pPr>
          </a:lstStyle>
          <a:p>
            <a:fld id="{B56F7656-E7EA-42C9-AD96-82D8C720778B}" type="slidenum">
              <a:rPr lang="en-US" altLang="en-US"/>
              <a:pPr/>
              <a:t>‹#›</a:t>
            </a:fld>
            <a:endParaRPr lang="en-US" altLang="en-US"/>
          </a:p>
        </p:txBody>
      </p:sp>
    </p:spTree>
    <p:extLst>
      <p:ext uri="{BB962C8B-B14F-4D97-AF65-F5344CB8AC3E}">
        <p14:creationId xmlns:p14="http://schemas.microsoft.com/office/powerpoint/2010/main" val="3409400461"/>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3FB2069-D8B9-4C7F-A421-F7F42E641F7B}"/>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54EB5210-7118-4EEC-9E0C-A30B805B28E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242FC01-6214-4EE9-9511-85D4CE287ED5}"/>
              </a:ext>
            </a:extLst>
          </p:cNvPr>
          <p:cNvSpPr>
            <a:spLocks noGrp="1"/>
          </p:cNvSpPr>
          <p:nvPr>
            <p:ph type="sldNum" sz="quarter" idx="12"/>
          </p:nvPr>
        </p:nvSpPr>
        <p:spPr/>
        <p:txBody>
          <a:bodyPr/>
          <a:lstStyle>
            <a:lvl1pPr algn="ctr">
              <a:defRPr/>
            </a:lvl1pPr>
          </a:lstStyle>
          <a:p>
            <a:fld id="{9E0F212E-C8E1-44DC-96D1-88759E573700}" type="slidenum">
              <a:rPr lang="en-US" altLang="en-US"/>
              <a:pPr/>
              <a:t>‹#›</a:t>
            </a:fld>
            <a:endParaRPr lang="en-US" altLang="en-US"/>
          </a:p>
        </p:txBody>
      </p:sp>
    </p:spTree>
    <p:extLst>
      <p:ext uri="{BB962C8B-B14F-4D97-AF65-F5344CB8AC3E}">
        <p14:creationId xmlns:p14="http://schemas.microsoft.com/office/powerpoint/2010/main" val="4294075097"/>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CA15F8A2-08B1-4182-8081-03CC557E9013}"/>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DFC99769-8DFA-4883-B5C1-5E5C2C25918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96D7F57E-8523-4A12-84ED-7F289519BD2A}"/>
              </a:ext>
            </a:extLst>
          </p:cNvPr>
          <p:cNvSpPr>
            <a:spLocks noGrp="1"/>
          </p:cNvSpPr>
          <p:nvPr>
            <p:ph type="sldNum" sz="quarter" idx="12"/>
          </p:nvPr>
        </p:nvSpPr>
        <p:spPr/>
        <p:txBody>
          <a:bodyPr/>
          <a:lstStyle>
            <a:lvl1pPr algn="ctr">
              <a:defRPr/>
            </a:lvl1pPr>
          </a:lstStyle>
          <a:p>
            <a:fld id="{9F36AEFF-F2BE-4D27-B87F-BA0506CEB386}" type="slidenum">
              <a:rPr lang="en-US" altLang="en-US"/>
              <a:pPr/>
              <a:t>‹#›</a:t>
            </a:fld>
            <a:endParaRPr lang="en-US" altLang="en-US"/>
          </a:p>
        </p:txBody>
      </p:sp>
    </p:spTree>
    <p:extLst>
      <p:ext uri="{BB962C8B-B14F-4D97-AF65-F5344CB8AC3E}">
        <p14:creationId xmlns:p14="http://schemas.microsoft.com/office/powerpoint/2010/main" val="118612503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F5D9D1B-60AC-489F-8AF7-82190F9F0AE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B0D4D22-B2D6-4BA8-ADC0-BE13F8D401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0888B46-7235-44A1-AB05-1FD27E190C63}"/>
              </a:ext>
            </a:extLst>
          </p:cNvPr>
          <p:cNvSpPr>
            <a:spLocks noGrp="1" noChangeArrowheads="1"/>
          </p:cNvSpPr>
          <p:nvPr>
            <p:ph type="sldNum" sz="quarter" idx="12"/>
          </p:nvPr>
        </p:nvSpPr>
        <p:spPr>
          <a:ln/>
        </p:spPr>
        <p:txBody>
          <a:bodyPr/>
          <a:lstStyle>
            <a:lvl1pPr>
              <a:defRPr/>
            </a:lvl1pPr>
          </a:lstStyle>
          <a:p>
            <a:fld id="{30774B19-1EF6-4CD1-8B0F-528B571462C4}" type="slidenum">
              <a:rPr lang="en-US" altLang="en-US"/>
              <a:pPr/>
              <a:t>‹#›</a:t>
            </a:fld>
            <a:endParaRPr lang="en-US" altLang="en-US"/>
          </a:p>
        </p:txBody>
      </p:sp>
    </p:spTree>
    <p:extLst>
      <p:ext uri="{BB962C8B-B14F-4D97-AF65-F5344CB8AC3E}">
        <p14:creationId xmlns:p14="http://schemas.microsoft.com/office/powerpoint/2010/main" val="1007826153"/>
      </p:ext>
    </p:extLst>
  </p:cSld>
  <p:clrMapOvr>
    <a:masterClrMapping/>
  </p:clrMapOvr>
  <p:transition>
    <p:push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05A796-7DF7-44AD-8D5E-58596ED4419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D6FFC1B-B237-449F-91A1-C4871C0EDAE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1FFCDBE-0EA3-4FD9-A3A7-4FC9D5A83E6A}"/>
              </a:ext>
            </a:extLst>
          </p:cNvPr>
          <p:cNvSpPr>
            <a:spLocks noGrp="1"/>
          </p:cNvSpPr>
          <p:nvPr>
            <p:ph type="sldNum" sz="quarter" idx="12"/>
          </p:nvPr>
        </p:nvSpPr>
        <p:spPr/>
        <p:txBody>
          <a:bodyPr/>
          <a:lstStyle>
            <a:lvl1pPr algn="ctr">
              <a:defRPr/>
            </a:lvl1pPr>
          </a:lstStyle>
          <a:p>
            <a:fld id="{FF849489-21BD-4938-B3C2-15E173E7EA04}" type="slidenum">
              <a:rPr lang="en-US" altLang="en-US"/>
              <a:pPr/>
              <a:t>‹#›</a:t>
            </a:fld>
            <a:endParaRPr lang="en-US" altLang="en-US"/>
          </a:p>
        </p:txBody>
      </p:sp>
    </p:spTree>
    <p:extLst>
      <p:ext uri="{BB962C8B-B14F-4D97-AF65-F5344CB8AC3E}">
        <p14:creationId xmlns:p14="http://schemas.microsoft.com/office/powerpoint/2010/main" val="1258514414"/>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064099-768D-4664-A351-33ECB2E1BA3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9C506A3-BBA8-45A1-9B75-BDA4BE01DF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96736DF-EB6E-43B0-BE57-4CB8E45292D9}"/>
              </a:ext>
            </a:extLst>
          </p:cNvPr>
          <p:cNvSpPr>
            <a:spLocks noGrp="1"/>
          </p:cNvSpPr>
          <p:nvPr>
            <p:ph type="sldNum" sz="quarter" idx="12"/>
          </p:nvPr>
        </p:nvSpPr>
        <p:spPr/>
        <p:txBody>
          <a:bodyPr/>
          <a:lstStyle>
            <a:lvl1pPr algn="ctr">
              <a:defRPr/>
            </a:lvl1pPr>
          </a:lstStyle>
          <a:p>
            <a:fld id="{269C1DBF-162E-421E-B768-511B37BDC7C3}" type="slidenum">
              <a:rPr lang="en-US" altLang="en-US"/>
              <a:pPr/>
              <a:t>‹#›</a:t>
            </a:fld>
            <a:endParaRPr lang="en-US" altLang="en-US"/>
          </a:p>
        </p:txBody>
      </p:sp>
    </p:spTree>
    <p:extLst>
      <p:ext uri="{BB962C8B-B14F-4D97-AF65-F5344CB8AC3E}">
        <p14:creationId xmlns:p14="http://schemas.microsoft.com/office/powerpoint/2010/main" val="3849915472"/>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DF837EB8-E465-460B-A504-F9EA6B26C7A1}"/>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F11E52CD-7391-4640-8E7D-F63EE5420E7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E91581AF-912D-4EB9-B66C-82B8888370BF}"/>
              </a:ext>
            </a:extLst>
          </p:cNvPr>
          <p:cNvSpPr>
            <a:spLocks noGrp="1"/>
          </p:cNvSpPr>
          <p:nvPr>
            <p:ph type="sldNum" sz="quarter" idx="12"/>
          </p:nvPr>
        </p:nvSpPr>
        <p:spPr/>
        <p:txBody>
          <a:bodyPr/>
          <a:lstStyle>
            <a:lvl1pPr algn="ctr">
              <a:defRPr/>
            </a:lvl1pPr>
          </a:lstStyle>
          <a:p>
            <a:fld id="{0F95AD65-FCB3-4DA6-80B8-190968D39704}" type="slidenum">
              <a:rPr lang="en-US" altLang="en-US"/>
              <a:pPr/>
              <a:t>‹#›</a:t>
            </a:fld>
            <a:endParaRPr lang="en-US" altLang="en-US"/>
          </a:p>
        </p:txBody>
      </p:sp>
    </p:spTree>
    <p:extLst>
      <p:ext uri="{BB962C8B-B14F-4D97-AF65-F5344CB8AC3E}">
        <p14:creationId xmlns:p14="http://schemas.microsoft.com/office/powerpoint/2010/main" val="203111392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B822C0C-E5F5-4EE4-AEE9-672BAF44520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9CB3DD6-31FF-402E-8749-467F4AF795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821DBCA-A91A-40DF-AC50-9308A23ACD4A}"/>
              </a:ext>
            </a:extLst>
          </p:cNvPr>
          <p:cNvSpPr>
            <a:spLocks noGrp="1" noChangeArrowheads="1"/>
          </p:cNvSpPr>
          <p:nvPr>
            <p:ph type="sldNum" sz="quarter" idx="12"/>
          </p:nvPr>
        </p:nvSpPr>
        <p:spPr>
          <a:ln/>
        </p:spPr>
        <p:txBody>
          <a:bodyPr/>
          <a:lstStyle>
            <a:lvl1pPr>
              <a:defRPr/>
            </a:lvl1pPr>
          </a:lstStyle>
          <a:p>
            <a:fld id="{6E590DB4-9936-4012-A723-E45D61F00EF8}" type="slidenum">
              <a:rPr lang="en-US" altLang="en-US"/>
              <a:pPr/>
              <a:t>‹#›</a:t>
            </a:fld>
            <a:endParaRPr lang="en-US" altLang="en-US"/>
          </a:p>
        </p:txBody>
      </p:sp>
    </p:spTree>
    <p:extLst>
      <p:ext uri="{BB962C8B-B14F-4D97-AF65-F5344CB8AC3E}">
        <p14:creationId xmlns:p14="http://schemas.microsoft.com/office/powerpoint/2010/main" val="87787082"/>
      </p:ext>
    </p:extLst>
  </p:cSld>
  <p:clrMapOvr>
    <a:masterClrMapping/>
  </p:clrMapOvr>
  <p:transition>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23EFF71-AD4F-4907-A4F1-5A69A3206F3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B0344CB-3240-4FAC-9BBF-1FD8617978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F7BB51D-7287-4B3D-B10F-6D9BB6EEA505}"/>
              </a:ext>
            </a:extLst>
          </p:cNvPr>
          <p:cNvSpPr>
            <a:spLocks noGrp="1" noChangeArrowheads="1"/>
          </p:cNvSpPr>
          <p:nvPr>
            <p:ph type="sldNum" sz="quarter" idx="12"/>
          </p:nvPr>
        </p:nvSpPr>
        <p:spPr>
          <a:ln/>
        </p:spPr>
        <p:txBody>
          <a:bodyPr/>
          <a:lstStyle>
            <a:lvl1pPr>
              <a:defRPr/>
            </a:lvl1pPr>
          </a:lstStyle>
          <a:p>
            <a:fld id="{13E70B63-7F5B-4F0B-B3ED-72FF22007B8B}" type="slidenum">
              <a:rPr lang="en-US" altLang="en-US"/>
              <a:pPr/>
              <a:t>‹#›</a:t>
            </a:fld>
            <a:endParaRPr lang="en-US" altLang="en-US"/>
          </a:p>
        </p:txBody>
      </p:sp>
    </p:spTree>
    <p:extLst>
      <p:ext uri="{BB962C8B-B14F-4D97-AF65-F5344CB8AC3E}">
        <p14:creationId xmlns:p14="http://schemas.microsoft.com/office/powerpoint/2010/main" val="265224698"/>
      </p:ext>
    </p:extLst>
  </p:cSld>
  <p:clrMapOvr>
    <a:masterClrMapping/>
  </p:clrMapOvr>
  <p:transition>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EBF90B7-5114-476B-B52D-B7EEA89D782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44AC7DA-5656-4B63-B2FB-782F1CC29F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6DD1C9D-2EBE-4FAE-8DC4-D61F67C6D48F}"/>
              </a:ext>
            </a:extLst>
          </p:cNvPr>
          <p:cNvSpPr>
            <a:spLocks noGrp="1" noChangeArrowheads="1"/>
          </p:cNvSpPr>
          <p:nvPr>
            <p:ph type="sldNum" sz="quarter" idx="12"/>
          </p:nvPr>
        </p:nvSpPr>
        <p:spPr>
          <a:ln/>
        </p:spPr>
        <p:txBody>
          <a:bodyPr/>
          <a:lstStyle>
            <a:lvl1pPr>
              <a:defRPr/>
            </a:lvl1pPr>
          </a:lstStyle>
          <a:p>
            <a:fld id="{2DFB143B-9460-44D7-B8B5-3BC7B0A403E2}" type="slidenum">
              <a:rPr lang="en-US" altLang="en-US"/>
              <a:pPr/>
              <a:t>‹#›</a:t>
            </a:fld>
            <a:endParaRPr lang="en-US" altLang="en-US"/>
          </a:p>
        </p:txBody>
      </p:sp>
    </p:spTree>
    <p:extLst>
      <p:ext uri="{BB962C8B-B14F-4D97-AF65-F5344CB8AC3E}">
        <p14:creationId xmlns:p14="http://schemas.microsoft.com/office/powerpoint/2010/main" val="679194643"/>
      </p:ext>
    </p:extLst>
  </p:cSld>
  <p:clrMapOvr>
    <a:masterClrMapping/>
  </p:clrMapOvr>
  <p:transition>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4C234B6-D0B5-4420-AA80-02A8395031B5}"/>
              </a:ext>
            </a:extLst>
          </p:cNvPr>
          <p:cNvSpPr>
            <a:spLocks noGrp="1" noChangeArrowheads="1"/>
          </p:cNvSpPr>
          <p:nvPr>
            <p:ph type="title"/>
          </p:nvPr>
        </p:nvSpPr>
        <p:spPr bwMode="auto">
          <a:xfrm>
            <a:off x="457200" y="274638"/>
            <a:ext cx="8229600"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6867" name="Rectangle 3">
            <a:extLst>
              <a:ext uri="{FF2B5EF4-FFF2-40B4-BE49-F238E27FC236}">
                <a16:creationId xmlns:a16="http://schemas.microsoft.com/office/drawing/2014/main" id="{38B07E7D-1FA6-4BF5-BEC0-23111E7C1391}"/>
              </a:ext>
            </a:extLst>
          </p:cNvPr>
          <p:cNvSpPr>
            <a:spLocks noGrp="1" noChangeArrowheads="1"/>
          </p:cNvSpPr>
          <p:nvPr>
            <p:ph type="body" idx="1"/>
          </p:nvPr>
        </p:nvSpPr>
        <p:spPr bwMode="auto">
          <a:xfrm>
            <a:off x="457200" y="1600200"/>
            <a:ext cx="8229600" cy="45259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868" name="Rectangle 4">
            <a:extLst>
              <a:ext uri="{FF2B5EF4-FFF2-40B4-BE49-F238E27FC236}">
                <a16:creationId xmlns:a16="http://schemas.microsoft.com/office/drawing/2014/main" id="{3C8D8F6A-4691-4195-9C25-E2072F8B2229}"/>
              </a:ext>
            </a:extLst>
          </p:cNvPr>
          <p:cNvSpPr>
            <a:spLocks noGrp="1" noChangeArrowheads="1"/>
          </p:cNvSpPr>
          <p:nvPr>
            <p:ph type="dt" sz="half" idx="2"/>
          </p:nvPr>
        </p:nvSpPr>
        <p:spPr bwMode="auto">
          <a:xfrm>
            <a:off x="457200" y="6245225"/>
            <a:ext cx="2133600" cy="476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solidFill>
                  <a:schemeClr val="bg1"/>
                </a:solidFill>
                <a:latin typeface="Tahoma" pitchFamily="34" charset="0"/>
              </a:defRPr>
            </a:lvl1pPr>
          </a:lstStyle>
          <a:p>
            <a:pPr>
              <a:defRPr/>
            </a:pPr>
            <a:endParaRPr lang="en-US"/>
          </a:p>
        </p:txBody>
      </p:sp>
      <p:sp>
        <p:nvSpPr>
          <p:cNvPr id="36869" name="Rectangle 5">
            <a:extLst>
              <a:ext uri="{FF2B5EF4-FFF2-40B4-BE49-F238E27FC236}">
                <a16:creationId xmlns:a16="http://schemas.microsoft.com/office/drawing/2014/main" id="{DE40A9C4-568B-4672-9AB0-F2C29481A673}"/>
              </a:ext>
            </a:extLst>
          </p:cNvPr>
          <p:cNvSpPr>
            <a:spLocks noGrp="1" noChangeArrowheads="1"/>
          </p:cNvSpPr>
          <p:nvPr>
            <p:ph type="ftr" sz="quarter" idx="3"/>
          </p:nvPr>
        </p:nvSpPr>
        <p:spPr bwMode="auto">
          <a:xfrm>
            <a:off x="3124200" y="6245225"/>
            <a:ext cx="2895600" cy="476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solidFill>
                  <a:schemeClr val="bg1"/>
                </a:solidFill>
                <a:latin typeface="Tahoma" pitchFamily="34" charset="0"/>
              </a:defRPr>
            </a:lvl1pPr>
          </a:lstStyle>
          <a:p>
            <a:pPr>
              <a:defRPr/>
            </a:pPr>
            <a:endParaRPr lang="en-US"/>
          </a:p>
        </p:txBody>
      </p:sp>
      <p:sp>
        <p:nvSpPr>
          <p:cNvPr id="36870" name="Rectangle 6">
            <a:extLst>
              <a:ext uri="{FF2B5EF4-FFF2-40B4-BE49-F238E27FC236}">
                <a16:creationId xmlns:a16="http://schemas.microsoft.com/office/drawing/2014/main" id="{6588AE08-5975-4370-A0C0-A94571CFC0FA}"/>
              </a:ext>
            </a:extLst>
          </p:cNvPr>
          <p:cNvSpPr>
            <a:spLocks noGrp="1" noChangeArrowheads="1"/>
          </p:cNvSpPr>
          <p:nvPr>
            <p:ph type="sldNum" sz="quarter" idx="4"/>
          </p:nvPr>
        </p:nvSpPr>
        <p:spPr bwMode="auto">
          <a:xfrm>
            <a:off x="6553200" y="6245225"/>
            <a:ext cx="2133600" cy="476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solidFill>
                  <a:schemeClr val="bg1"/>
                </a:solidFill>
                <a:latin typeface="Tahoma" panose="020B0604030504040204" pitchFamily="34" charset="0"/>
              </a:defRPr>
            </a:lvl1pPr>
          </a:lstStyle>
          <a:p>
            <a:fld id="{197EC435-0CBA-47E9-9058-10273D29FFF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 id="2147484320" r:id="rId7"/>
    <p:sldLayoutId id="2147484321" r:id="rId8"/>
    <p:sldLayoutId id="2147484322" r:id="rId9"/>
    <p:sldLayoutId id="2147484323" r:id="rId10"/>
    <p:sldLayoutId id="2147484324" r:id="rId11"/>
    <p:sldLayoutId id="2147484325" r:id="rId12"/>
    <p:sldLayoutId id="2147484326" r:id="rId13"/>
    <p:sldLayoutId id="2147484327" r:id="rId14"/>
  </p:sldLayoutIdLst>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800" fill="hold">
                                          <p:stCondLst>
                                            <p:cond delay="0"/>
                                          </p:stCondLst>
                                        </p:cTn>
                                        <p:tgtEl>
                                          <p:spTgt spid="36866"/>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3686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36867">
                                            <p:txEl>
                                              <p:pRg st="0" end="0"/>
                                            </p:txEl>
                                          </p:spTgt>
                                        </p:tgtEl>
                                        <p:attrNameLst>
                                          <p:attrName>style.visibility</p:attrName>
                                        </p:attrNameLst>
                                      </p:cBhvr>
                                      <p:to>
                                        <p:strVal val="visible"/>
                                      </p:to>
                                    </p:set>
                                    <p:animEffect transition="in" filter="fade">
                                      <p:cBhvr>
                                        <p:cTn id="13" dur="1000"/>
                                        <p:tgtEl>
                                          <p:spTgt spid="36867">
                                            <p:txEl>
                                              <p:pRg st="0" end="0"/>
                                            </p:txEl>
                                          </p:spTgt>
                                        </p:tgtEl>
                                      </p:cBhvr>
                                    </p:animEffect>
                                    <p:anim calcmode="lin" valueType="num">
                                      <p:cBhvr>
                                        <p:cTn id="14" dur="1000" fill="hold"/>
                                        <p:tgtEl>
                                          <p:spTgt spid="36867">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36867">
                                            <p:txEl>
                                              <p:pRg st="0" end="0"/>
                                            </p:txEl>
                                          </p:spTgt>
                                        </p:tgtEl>
                                        <p:attrNameLst>
                                          <p:attrName>ppt_y</p:attrName>
                                        </p:attrNameLst>
                                      </p:cBhvr>
                                      <p:tavLst>
                                        <p:tav tm="0">
                                          <p:val>
                                            <p:strVal val="#ppt_y"/>
                                          </p:val>
                                        </p:tav>
                                        <p:tav tm="100000">
                                          <p:val>
                                            <p:strVal val="#ppt_y"/>
                                          </p:val>
                                        </p:tav>
                                      </p:tavLst>
                                    </p:anim>
                                  </p:childTnLst>
                                </p:cTn>
                              </p:par>
                              <p:par>
                                <p:cTn id="16" presetID="40" presetClass="entr" presetSubtype="0" fill="hold" grpId="0" nodeType="withEffect">
                                  <p:stCondLst>
                                    <p:cond delay="0"/>
                                  </p:stCondLst>
                                  <p:iterate type="lt">
                                    <p:tmPct val="10000"/>
                                  </p:iterate>
                                  <p:childTnLst>
                                    <p:set>
                                      <p:cBhvr>
                                        <p:cTn id="17" dur="1" fill="hold">
                                          <p:stCondLst>
                                            <p:cond delay="0"/>
                                          </p:stCondLst>
                                        </p:cTn>
                                        <p:tgtEl>
                                          <p:spTgt spid="36867">
                                            <p:txEl>
                                              <p:pRg st="1" end="1"/>
                                            </p:txEl>
                                          </p:spTgt>
                                        </p:tgtEl>
                                        <p:attrNameLst>
                                          <p:attrName>style.visibility</p:attrName>
                                        </p:attrNameLst>
                                      </p:cBhvr>
                                      <p:to>
                                        <p:strVal val="visible"/>
                                      </p:to>
                                    </p:set>
                                    <p:animEffect transition="in" filter="fade">
                                      <p:cBhvr>
                                        <p:cTn id="18" dur="1000"/>
                                        <p:tgtEl>
                                          <p:spTgt spid="36867">
                                            <p:txEl>
                                              <p:pRg st="1" end="1"/>
                                            </p:txEl>
                                          </p:spTgt>
                                        </p:tgtEl>
                                      </p:cBhvr>
                                    </p:animEffect>
                                    <p:anim calcmode="lin" valueType="num">
                                      <p:cBhvr>
                                        <p:cTn id="19" dur="1000" fill="hold"/>
                                        <p:tgtEl>
                                          <p:spTgt spid="36867">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36867">
                                            <p:txEl>
                                              <p:pRg st="1" end="1"/>
                                            </p:txEl>
                                          </p:spTgt>
                                        </p:tgtEl>
                                        <p:attrNameLst>
                                          <p:attrName>ppt_y</p:attrName>
                                        </p:attrNameLst>
                                      </p:cBhvr>
                                      <p:tavLst>
                                        <p:tav tm="0">
                                          <p:val>
                                            <p:strVal val="#ppt_y"/>
                                          </p:val>
                                        </p:tav>
                                        <p:tav tm="100000">
                                          <p:val>
                                            <p:strVal val="#ppt_y"/>
                                          </p:val>
                                        </p:tav>
                                      </p:tavLst>
                                    </p:anim>
                                  </p:childTnLst>
                                </p:cTn>
                              </p:par>
                              <p:par>
                                <p:cTn id="21" presetID="40" presetClass="entr" presetSubtype="0" fill="hold" grpId="0" nodeType="withEffect">
                                  <p:stCondLst>
                                    <p:cond delay="0"/>
                                  </p:stCondLst>
                                  <p:iterate type="lt">
                                    <p:tmPct val="10000"/>
                                  </p:iterate>
                                  <p:childTnLst>
                                    <p:set>
                                      <p:cBhvr>
                                        <p:cTn id="22" dur="1" fill="hold">
                                          <p:stCondLst>
                                            <p:cond delay="0"/>
                                          </p:stCondLst>
                                        </p:cTn>
                                        <p:tgtEl>
                                          <p:spTgt spid="36867">
                                            <p:txEl>
                                              <p:pRg st="2" end="2"/>
                                            </p:txEl>
                                          </p:spTgt>
                                        </p:tgtEl>
                                        <p:attrNameLst>
                                          <p:attrName>style.visibility</p:attrName>
                                        </p:attrNameLst>
                                      </p:cBhvr>
                                      <p:to>
                                        <p:strVal val="visible"/>
                                      </p:to>
                                    </p:set>
                                    <p:animEffect transition="in" filter="fade">
                                      <p:cBhvr>
                                        <p:cTn id="23" dur="1000"/>
                                        <p:tgtEl>
                                          <p:spTgt spid="36867">
                                            <p:txEl>
                                              <p:pRg st="2" end="2"/>
                                            </p:txEl>
                                          </p:spTgt>
                                        </p:tgtEl>
                                      </p:cBhvr>
                                    </p:animEffect>
                                    <p:anim calcmode="lin" valueType="num">
                                      <p:cBhvr>
                                        <p:cTn id="24" dur="1000" fill="hold"/>
                                        <p:tgtEl>
                                          <p:spTgt spid="36867">
                                            <p:txEl>
                                              <p:pRg st="2" end="2"/>
                                            </p:txEl>
                                          </p:spTgt>
                                        </p:tgtEl>
                                        <p:attrNameLst>
                                          <p:attrName>ppt_x</p:attrName>
                                        </p:attrNameLst>
                                      </p:cBhvr>
                                      <p:tavLst>
                                        <p:tav tm="0">
                                          <p:val>
                                            <p:strVal val="#ppt_x-.1"/>
                                          </p:val>
                                        </p:tav>
                                        <p:tav tm="100000">
                                          <p:val>
                                            <p:strVal val="#ppt_x"/>
                                          </p:val>
                                        </p:tav>
                                      </p:tavLst>
                                    </p:anim>
                                    <p:anim calcmode="lin" valueType="num">
                                      <p:cBhvr>
                                        <p:cTn id="25" dur="1000" fill="hold"/>
                                        <p:tgtEl>
                                          <p:spTgt spid="36867">
                                            <p:txEl>
                                              <p:pRg st="2" end="2"/>
                                            </p:txEl>
                                          </p:spTgt>
                                        </p:tgtEl>
                                        <p:attrNameLst>
                                          <p:attrName>ppt_y</p:attrName>
                                        </p:attrNameLst>
                                      </p:cBhvr>
                                      <p:tavLst>
                                        <p:tav tm="0">
                                          <p:val>
                                            <p:strVal val="#ppt_y"/>
                                          </p:val>
                                        </p:tav>
                                        <p:tav tm="100000">
                                          <p:val>
                                            <p:strVal val="#ppt_y"/>
                                          </p:val>
                                        </p:tav>
                                      </p:tavLst>
                                    </p:anim>
                                  </p:childTnLst>
                                </p:cTn>
                              </p:par>
                              <p:par>
                                <p:cTn id="26" presetID="40" presetClass="entr" presetSubtype="0" fill="hold" grpId="0" nodeType="withEffect">
                                  <p:stCondLst>
                                    <p:cond delay="0"/>
                                  </p:stCondLst>
                                  <p:iterate type="lt">
                                    <p:tmPct val="10000"/>
                                  </p:iterate>
                                  <p:childTnLst>
                                    <p:set>
                                      <p:cBhvr>
                                        <p:cTn id="27" dur="1" fill="hold">
                                          <p:stCondLst>
                                            <p:cond delay="0"/>
                                          </p:stCondLst>
                                        </p:cTn>
                                        <p:tgtEl>
                                          <p:spTgt spid="36867">
                                            <p:txEl>
                                              <p:pRg st="3" end="3"/>
                                            </p:txEl>
                                          </p:spTgt>
                                        </p:tgtEl>
                                        <p:attrNameLst>
                                          <p:attrName>style.visibility</p:attrName>
                                        </p:attrNameLst>
                                      </p:cBhvr>
                                      <p:to>
                                        <p:strVal val="visible"/>
                                      </p:to>
                                    </p:set>
                                    <p:animEffect transition="in" filter="fade">
                                      <p:cBhvr>
                                        <p:cTn id="28" dur="1000"/>
                                        <p:tgtEl>
                                          <p:spTgt spid="36867">
                                            <p:txEl>
                                              <p:pRg st="3" end="3"/>
                                            </p:txEl>
                                          </p:spTgt>
                                        </p:tgtEl>
                                      </p:cBhvr>
                                    </p:animEffect>
                                    <p:anim calcmode="lin" valueType="num">
                                      <p:cBhvr>
                                        <p:cTn id="29" dur="1000" fill="hold"/>
                                        <p:tgtEl>
                                          <p:spTgt spid="36867">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36867">
                                            <p:txEl>
                                              <p:pRg st="3" end="3"/>
                                            </p:txEl>
                                          </p:spTgt>
                                        </p:tgtEl>
                                        <p:attrNameLst>
                                          <p:attrName>ppt_y</p:attrName>
                                        </p:attrNameLst>
                                      </p:cBhvr>
                                      <p:tavLst>
                                        <p:tav tm="0">
                                          <p:val>
                                            <p:strVal val="#ppt_y"/>
                                          </p:val>
                                        </p:tav>
                                        <p:tav tm="100000">
                                          <p:val>
                                            <p:strVal val="#ppt_y"/>
                                          </p:val>
                                        </p:tav>
                                      </p:tavLst>
                                    </p:anim>
                                  </p:childTnLst>
                                </p:cTn>
                              </p:par>
                              <p:par>
                                <p:cTn id="31" presetID="40" presetClass="entr" presetSubtype="0" fill="hold" grpId="0" nodeType="withEffect">
                                  <p:stCondLst>
                                    <p:cond delay="0"/>
                                  </p:stCondLst>
                                  <p:iterate type="lt">
                                    <p:tmPct val="10000"/>
                                  </p:iterate>
                                  <p:childTnLst>
                                    <p:set>
                                      <p:cBhvr>
                                        <p:cTn id="32" dur="1" fill="hold">
                                          <p:stCondLst>
                                            <p:cond delay="0"/>
                                          </p:stCondLst>
                                        </p:cTn>
                                        <p:tgtEl>
                                          <p:spTgt spid="36867">
                                            <p:txEl>
                                              <p:pRg st="4" end="4"/>
                                            </p:txEl>
                                          </p:spTgt>
                                        </p:tgtEl>
                                        <p:attrNameLst>
                                          <p:attrName>style.visibility</p:attrName>
                                        </p:attrNameLst>
                                      </p:cBhvr>
                                      <p:to>
                                        <p:strVal val="visible"/>
                                      </p:to>
                                    </p:set>
                                    <p:animEffect transition="in" filter="fade">
                                      <p:cBhvr>
                                        <p:cTn id="33" dur="1000"/>
                                        <p:tgtEl>
                                          <p:spTgt spid="36867">
                                            <p:txEl>
                                              <p:pRg st="4" end="4"/>
                                            </p:txEl>
                                          </p:spTgt>
                                        </p:tgtEl>
                                      </p:cBhvr>
                                    </p:animEffect>
                                    <p:anim calcmode="lin" valueType="num">
                                      <p:cBhvr>
                                        <p:cTn id="34" dur="1000" fill="hold"/>
                                        <p:tgtEl>
                                          <p:spTgt spid="36867">
                                            <p:txEl>
                                              <p:pRg st="4" end="4"/>
                                            </p:txEl>
                                          </p:spTgt>
                                        </p:tgtEl>
                                        <p:attrNameLst>
                                          <p:attrName>ppt_x</p:attrName>
                                        </p:attrNameLst>
                                      </p:cBhvr>
                                      <p:tavLst>
                                        <p:tav tm="0">
                                          <p:val>
                                            <p:strVal val="#ppt_x-.1"/>
                                          </p:val>
                                        </p:tav>
                                        <p:tav tm="100000">
                                          <p:val>
                                            <p:strVal val="#ppt_x"/>
                                          </p:val>
                                        </p:tav>
                                      </p:tavLst>
                                    </p:anim>
                                    <p:anim calcmode="lin" valueType="num">
                                      <p:cBhvr>
                                        <p:cTn id="35" dur="1000" fill="hold"/>
                                        <p:tgtEl>
                                          <p:spTgt spid="3686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tmplLst>
          <p:tmpl lvl="1">
            <p:tnLst>
              <p:par>
                <p:cTn presetID="40" presetClass="entr" presetSubtype="0" fill="hold" nodeType="clickEffect">
                  <p:stCondLst>
                    <p:cond delay="0"/>
                  </p:stCondLst>
                  <p:iterate type="lt">
                    <p:tmPct val="10000"/>
                  </p:iterate>
                  <p:childTnLst>
                    <p:set>
                      <p:cBhvr>
                        <p:cTn dur="1" fill="hold">
                          <p:stCondLst>
                            <p:cond delay="0"/>
                          </p:stCondLst>
                        </p:cTn>
                        <p:tgtEl>
                          <p:spTgt spid="36867"/>
                        </p:tgtEl>
                        <p:attrNameLst>
                          <p:attrName>style.visibility</p:attrName>
                        </p:attrNameLst>
                      </p:cBhvr>
                      <p:to>
                        <p:strVal val="visible"/>
                      </p:to>
                    </p:set>
                    <p:animEffect transition="in" filter="fade">
                      <p:cBhvr>
                        <p:cTn dur="1000"/>
                        <p:tgtEl>
                          <p:spTgt spid="36867"/>
                        </p:tgtEl>
                      </p:cBhvr>
                    </p:animEffect>
                    <p:anim calcmode="lin" valueType="num">
                      <p:cBhvr>
                        <p:cTn dur="1000" fill="hold"/>
                        <p:tgtEl>
                          <p:spTgt spid="36867"/>
                        </p:tgtEl>
                        <p:attrNameLst>
                          <p:attrName>ppt_x</p:attrName>
                        </p:attrNameLst>
                      </p:cBhvr>
                      <p:tavLst>
                        <p:tav tm="0">
                          <p:val>
                            <p:strVal val="#ppt_x-.1"/>
                          </p:val>
                        </p:tav>
                        <p:tav tm="100000">
                          <p:val>
                            <p:strVal val="#ppt_x"/>
                          </p:val>
                        </p:tav>
                      </p:tavLst>
                    </p:anim>
                    <p:anim calcmode="lin" valueType="num">
                      <p:cBhvr>
                        <p:cTn dur="1000" fill="hold"/>
                        <p:tgtEl>
                          <p:spTgt spid="36867"/>
                        </p:tgtEl>
                        <p:attrNameLst>
                          <p:attrName>ppt_y</p:attrName>
                        </p:attrNameLst>
                      </p:cBhvr>
                      <p:tavLst>
                        <p:tav tm="0">
                          <p:val>
                            <p:strVal val="#ppt_y"/>
                          </p:val>
                        </p:tav>
                        <p:tav tm="100000">
                          <p:val>
                            <p:strVal val="#ppt_y"/>
                          </p:val>
                        </p:tav>
                      </p:tavLst>
                    </p:anim>
                  </p:childTnLst>
                </p:cTn>
              </p:par>
            </p:tnLst>
          </p:tmpl>
          <p:tmpl lvl="2">
            <p:tnLst>
              <p:par>
                <p:cTn presetID="40" presetClass="entr" presetSubtype="0" fill="hold" nodeType="withEffect">
                  <p:stCondLst>
                    <p:cond delay="0"/>
                  </p:stCondLst>
                  <p:iterate type="lt">
                    <p:tmPct val="10000"/>
                  </p:iterate>
                  <p:childTnLst>
                    <p:set>
                      <p:cBhvr>
                        <p:cTn dur="1" fill="hold">
                          <p:stCondLst>
                            <p:cond delay="0"/>
                          </p:stCondLst>
                        </p:cTn>
                        <p:tgtEl>
                          <p:spTgt spid="36867"/>
                        </p:tgtEl>
                        <p:attrNameLst>
                          <p:attrName>style.visibility</p:attrName>
                        </p:attrNameLst>
                      </p:cBhvr>
                      <p:to>
                        <p:strVal val="visible"/>
                      </p:to>
                    </p:set>
                    <p:animEffect transition="in" filter="fade">
                      <p:cBhvr>
                        <p:cTn dur="1000"/>
                        <p:tgtEl>
                          <p:spTgt spid="36867"/>
                        </p:tgtEl>
                      </p:cBhvr>
                    </p:animEffect>
                    <p:anim calcmode="lin" valueType="num">
                      <p:cBhvr>
                        <p:cTn dur="1000" fill="hold"/>
                        <p:tgtEl>
                          <p:spTgt spid="36867"/>
                        </p:tgtEl>
                        <p:attrNameLst>
                          <p:attrName>ppt_x</p:attrName>
                        </p:attrNameLst>
                      </p:cBhvr>
                      <p:tavLst>
                        <p:tav tm="0">
                          <p:val>
                            <p:strVal val="#ppt_x-.1"/>
                          </p:val>
                        </p:tav>
                        <p:tav tm="100000">
                          <p:val>
                            <p:strVal val="#ppt_x"/>
                          </p:val>
                        </p:tav>
                      </p:tavLst>
                    </p:anim>
                    <p:anim calcmode="lin" valueType="num">
                      <p:cBhvr>
                        <p:cTn dur="1000" fill="hold"/>
                        <p:tgtEl>
                          <p:spTgt spid="36867"/>
                        </p:tgtEl>
                        <p:attrNameLst>
                          <p:attrName>ppt_y</p:attrName>
                        </p:attrNameLst>
                      </p:cBhvr>
                      <p:tavLst>
                        <p:tav tm="0">
                          <p:val>
                            <p:strVal val="#ppt_y"/>
                          </p:val>
                        </p:tav>
                        <p:tav tm="100000">
                          <p:val>
                            <p:strVal val="#ppt_y"/>
                          </p:val>
                        </p:tav>
                      </p:tavLst>
                    </p:anim>
                  </p:childTnLst>
                </p:cTn>
              </p:par>
            </p:tnLst>
          </p:tmpl>
          <p:tmpl lvl="3">
            <p:tnLst>
              <p:par>
                <p:cTn presetID="40" presetClass="entr" presetSubtype="0" fill="hold" nodeType="withEffect">
                  <p:stCondLst>
                    <p:cond delay="0"/>
                  </p:stCondLst>
                  <p:iterate type="lt">
                    <p:tmPct val="10000"/>
                  </p:iterate>
                  <p:childTnLst>
                    <p:set>
                      <p:cBhvr>
                        <p:cTn dur="1" fill="hold">
                          <p:stCondLst>
                            <p:cond delay="0"/>
                          </p:stCondLst>
                        </p:cTn>
                        <p:tgtEl>
                          <p:spTgt spid="36867"/>
                        </p:tgtEl>
                        <p:attrNameLst>
                          <p:attrName>style.visibility</p:attrName>
                        </p:attrNameLst>
                      </p:cBhvr>
                      <p:to>
                        <p:strVal val="visible"/>
                      </p:to>
                    </p:set>
                    <p:animEffect transition="in" filter="fade">
                      <p:cBhvr>
                        <p:cTn dur="1000"/>
                        <p:tgtEl>
                          <p:spTgt spid="36867"/>
                        </p:tgtEl>
                      </p:cBhvr>
                    </p:animEffect>
                    <p:anim calcmode="lin" valueType="num">
                      <p:cBhvr>
                        <p:cTn dur="1000" fill="hold"/>
                        <p:tgtEl>
                          <p:spTgt spid="36867"/>
                        </p:tgtEl>
                        <p:attrNameLst>
                          <p:attrName>ppt_x</p:attrName>
                        </p:attrNameLst>
                      </p:cBhvr>
                      <p:tavLst>
                        <p:tav tm="0">
                          <p:val>
                            <p:strVal val="#ppt_x-.1"/>
                          </p:val>
                        </p:tav>
                        <p:tav tm="100000">
                          <p:val>
                            <p:strVal val="#ppt_x"/>
                          </p:val>
                        </p:tav>
                      </p:tavLst>
                    </p:anim>
                    <p:anim calcmode="lin" valueType="num">
                      <p:cBhvr>
                        <p:cTn dur="1000" fill="hold"/>
                        <p:tgtEl>
                          <p:spTgt spid="36867"/>
                        </p:tgtEl>
                        <p:attrNameLst>
                          <p:attrName>ppt_y</p:attrName>
                        </p:attrNameLst>
                      </p:cBhvr>
                      <p:tavLst>
                        <p:tav tm="0">
                          <p:val>
                            <p:strVal val="#ppt_y"/>
                          </p:val>
                        </p:tav>
                        <p:tav tm="100000">
                          <p:val>
                            <p:strVal val="#ppt_y"/>
                          </p:val>
                        </p:tav>
                      </p:tavLst>
                    </p:anim>
                  </p:childTnLst>
                </p:cTn>
              </p:par>
            </p:tnLst>
          </p:tmpl>
          <p:tmpl lvl="4">
            <p:tnLst>
              <p:par>
                <p:cTn presetID="40" presetClass="entr" presetSubtype="0" fill="hold" nodeType="withEffect">
                  <p:stCondLst>
                    <p:cond delay="0"/>
                  </p:stCondLst>
                  <p:iterate type="lt">
                    <p:tmPct val="10000"/>
                  </p:iterate>
                  <p:childTnLst>
                    <p:set>
                      <p:cBhvr>
                        <p:cTn dur="1" fill="hold">
                          <p:stCondLst>
                            <p:cond delay="0"/>
                          </p:stCondLst>
                        </p:cTn>
                        <p:tgtEl>
                          <p:spTgt spid="36867"/>
                        </p:tgtEl>
                        <p:attrNameLst>
                          <p:attrName>style.visibility</p:attrName>
                        </p:attrNameLst>
                      </p:cBhvr>
                      <p:to>
                        <p:strVal val="visible"/>
                      </p:to>
                    </p:set>
                    <p:animEffect transition="in" filter="fade">
                      <p:cBhvr>
                        <p:cTn dur="1000"/>
                        <p:tgtEl>
                          <p:spTgt spid="36867"/>
                        </p:tgtEl>
                      </p:cBhvr>
                    </p:animEffect>
                    <p:anim calcmode="lin" valueType="num">
                      <p:cBhvr>
                        <p:cTn dur="1000" fill="hold"/>
                        <p:tgtEl>
                          <p:spTgt spid="36867"/>
                        </p:tgtEl>
                        <p:attrNameLst>
                          <p:attrName>ppt_x</p:attrName>
                        </p:attrNameLst>
                      </p:cBhvr>
                      <p:tavLst>
                        <p:tav tm="0">
                          <p:val>
                            <p:strVal val="#ppt_x-.1"/>
                          </p:val>
                        </p:tav>
                        <p:tav tm="100000">
                          <p:val>
                            <p:strVal val="#ppt_x"/>
                          </p:val>
                        </p:tav>
                      </p:tavLst>
                    </p:anim>
                    <p:anim calcmode="lin" valueType="num">
                      <p:cBhvr>
                        <p:cTn dur="1000" fill="hold"/>
                        <p:tgtEl>
                          <p:spTgt spid="36867"/>
                        </p:tgtEl>
                        <p:attrNameLst>
                          <p:attrName>ppt_y</p:attrName>
                        </p:attrNameLst>
                      </p:cBhvr>
                      <p:tavLst>
                        <p:tav tm="0">
                          <p:val>
                            <p:strVal val="#ppt_y"/>
                          </p:val>
                        </p:tav>
                        <p:tav tm="100000">
                          <p:val>
                            <p:strVal val="#ppt_y"/>
                          </p:val>
                        </p:tav>
                      </p:tavLst>
                    </p:anim>
                  </p:childTnLst>
                </p:cTn>
              </p:par>
            </p:tnLst>
          </p:tmpl>
          <p:tmpl lvl="5">
            <p:tnLst>
              <p:par>
                <p:cTn presetID="40" presetClass="entr" presetSubtype="0" fill="hold" nodeType="withEffect">
                  <p:stCondLst>
                    <p:cond delay="0"/>
                  </p:stCondLst>
                  <p:iterate type="lt">
                    <p:tmPct val="10000"/>
                  </p:iterate>
                  <p:childTnLst>
                    <p:set>
                      <p:cBhvr>
                        <p:cTn dur="1" fill="hold">
                          <p:stCondLst>
                            <p:cond delay="0"/>
                          </p:stCondLst>
                        </p:cTn>
                        <p:tgtEl>
                          <p:spTgt spid="36867"/>
                        </p:tgtEl>
                        <p:attrNameLst>
                          <p:attrName>style.visibility</p:attrName>
                        </p:attrNameLst>
                      </p:cBhvr>
                      <p:to>
                        <p:strVal val="visible"/>
                      </p:to>
                    </p:set>
                    <p:animEffect transition="in" filter="fade">
                      <p:cBhvr>
                        <p:cTn dur="1000"/>
                        <p:tgtEl>
                          <p:spTgt spid="36867"/>
                        </p:tgtEl>
                      </p:cBhvr>
                    </p:animEffect>
                    <p:anim calcmode="lin" valueType="num">
                      <p:cBhvr>
                        <p:cTn dur="1000" fill="hold"/>
                        <p:tgtEl>
                          <p:spTgt spid="36867"/>
                        </p:tgtEl>
                        <p:attrNameLst>
                          <p:attrName>ppt_x</p:attrName>
                        </p:attrNameLst>
                      </p:cBhvr>
                      <p:tavLst>
                        <p:tav tm="0">
                          <p:val>
                            <p:strVal val="#ppt_x-.1"/>
                          </p:val>
                        </p:tav>
                        <p:tav tm="100000">
                          <p:val>
                            <p:strVal val="#ppt_x"/>
                          </p:val>
                        </p:tav>
                      </p:tavLst>
                    </p:anim>
                    <p:anim calcmode="lin" valueType="num">
                      <p:cBhvr>
                        <p:cTn dur="1000" fill="hold"/>
                        <p:tgtEl>
                          <p:spTgt spid="36867"/>
                        </p:tgtEl>
                        <p:attrNameLst>
                          <p:attrName>ppt_y</p:attrName>
                        </p:attrNameLst>
                      </p:cBhvr>
                      <p:tavLst>
                        <p:tav tm="0">
                          <p:val>
                            <p:strVal val="#ppt_y"/>
                          </p:val>
                        </p:tav>
                        <p:tav tm="100000">
                          <p:val>
                            <p:strVal val="#ppt_y"/>
                          </p:val>
                        </p:tav>
                      </p:tavLst>
                    </p:anim>
                  </p:childTnLst>
                </p:cTn>
              </p:par>
            </p:tnLst>
          </p:tmpl>
        </p:tmplLst>
      </p:bldP>
    </p:bldLst>
  </p:timing>
  <p:hf hdr="0" ftr="0" dt="0"/>
  <p:txStyles>
    <p:titleStyle>
      <a:lvl1pPr algn="ctr" rtl="0" eaLnBrk="0" fontAlgn="base" hangingPunct="0">
        <a:spcBef>
          <a:spcPct val="0"/>
        </a:spcBef>
        <a:spcAft>
          <a:spcPct val="0"/>
        </a:spcAft>
        <a:defRPr sz="40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VNI-Times" pitchFamily="2" charset="0"/>
        </a:defRPr>
      </a:lvl2pPr>
      <a:lvl3pPr algn="ctr" rtl="0" eaLnBrk="0" fontAlgn="base" hangingPunct="0">
        <a:spcBef>
          <a:spcPct val="0"/>
        </a:spcBef>
        <a:spcAft>
          <a:spcPct val="0"/>
        </a:spcAft>
        <a:defRPr sz="4000">
          <a:solidFill>
            <a:srgbClr val="FFFF00"/>
          </a:solidFill>
          <a:latin typeface="VNI-Times" pitchFamily="2" charset="0"/>
        </a:defRPr>
      </a:lvl3pPr>
      <a:lvl4pPr algn="ctr" rtl="0" eaLnBrk="0" fontAlgn="base" hangingPunct="0">
        <a:spcBef>
          <a:spcPct val="0"/>
        </a:spcBef>
        <a:spcAft>
          <a:spcPct val="0"/>
        </a:spcAft>
        <a:defRPr sz="4000">
          <a:solidFill>
            <a:srgbClr val="FFFF00"/>
          </a:solidFill>
          <a:latin typeface="VNI-Times" pitchFamily="2" charset="0"/>
        </a:defRPr>
      </a:lvl4pPr>
      <a:lvl5pPr algn="ctr" rtl="0" eaLnBrk="0" fontAlgn="base" hangingPunct="0">
        <a:spcBef>
          <a:spcPct val="0"/>
        </a:spcBef>
        <a:spcAft>
          <a:spcPct val="0"/>
        </a:spcAft>
        <a:defRPr sz="4000">
          <a:solidFill>
            <a:srgbClr val="FFFF00"/>
          </a:solidFill>
          <a:latin typeface="VNI-Times" pitchFamily="2" charset="0"/>
        </a:defRPr>
      </a:lvl5pPr>
      <a:lvl6pPr marL="457200" algn="ctr" rtl="0" fontAlgn="base">
        <a:spcBef>
          <a:spcPct val="0"/>
        </a:spcBef>
        <a:spcAft>
          <a:spcPct val="0"/>
        </a:spcAft>
        <a:defRPr sz="4000">
          <a:solidFill>
            <a:srgbClr val="FFFF00"/>
          </a:solidFill>
          <a:latin typeface="VNI-Times" pitchFamily="2" charset="0"/>
        </a:defRPr>
      </a:lvl6pPr>
      <a:lvl7pPr marL="914400" algn="ctr" rtl="0" fontAlgn="base">
        <a:spcBef>
          <a:spcPct val="0"/>
        </a:spcBef>
        <a:spcAft>
          <a:spcPct val="0"/>
        </a:spcAft>
        <a:defRPr sz="4000">
          <a:solidFill>
            <a:srgbClr val="FFFF00"/>
          </a:solidFill>
          <a:latin typeface="VNI-Times" pitchFamily="2" charset="0"/>
        </a:defRPr>
      </a:lvl7pPr>
      <a:lvl8pPr marL="1371600" algn="ctr" rtl="0" fontAlgn="base">
        <a:spcBef>
          <a:spcPct val="0"/>
        </a:spcBef>
        <a:spcAft>
          <a:spcPct val="0"/>
        </a:spcAft>
        <a:defRPr sz="4000">
          <a:solidFill>
            <a:srgbClr val="FFFF00"/>
          </a:solidFill>
          <a:latin typeface="VNI-Times" pitchFamily="2" charset="0"/>
        </a:defRPr>
      </a:lvl8pPr>
      <a:lvl9pPr marL="1828800" algn="ctr" rtl="0" fontAlgn="base">
        <a:spcBef>
          <a:spcPct val="0"/>
        </a:spcBef>
        <a:spcAft>
          <a:spcPct val="0"/>
        </a:spcAft>
        <a:defRPr sz="4000">
          <a:solidFill>
            <a:srgbClr val="FFFF00"/>
          </a:solidFill>
          <a:latin typeface="VNI-Times" pitchFamily="2" charset="0"/>
        </a:defRPr>
      </a:lvl9pPr>
    </p:titleStyle>
    <p:bodyStyle>
      <a:lvl1pPr marL="342900" indent="-342900" algn="l" rtl="0" eaLnBrk="0" fontAlgn="base" hangingPunct="0">
        <a:spcBef>
          <a:spcPct val="20000"/>
        </a:spcBef>
        <a:spcAft>
          <a:spcPct val="0"/>
        </a:spcAft>
        <a:buChar char="•"/>
        <a:defRPr sz="3000">
          <a:solidFill>
            <a:schemeClr val="bg1"/>
          </a:solidFill>
          <a:latin typeface="+mn-lt"/>
          <a:ea typeface="+mn-ea"/>
          <a:cs typeface="+mn-cs"/>
        </a:defRPr>
      </a:lvl1pPr>
      <a:lvl2pPr marL="742950" indent="-285750" algn="l" rtl="0" eaLnBrk="0" fontAlgn="base" hangingPunct="0">
        <a:spcBef>
          <a:spcPct val="20000"/>
        </a:spcBef>
        <a:spcAft>
          <a:spcPct val="0"/>
        </a:spcAft>
        <a:buChar char="–"/>
        <a:defRPr sz="3000">
          <a:solidFill>
            <a:schemeClr val="bg1"/>
          </a:solidFill>
          <a:latin typeface="+mn-lt"/>
        </a:defRPr>
      </a:lvl2pPr>
      <a:lvl3pPr marL="1143000" indent="-228600" algn="l" rtl="0" eaLnBrk="0" fontAlgn="base" hangingPunct="0">
        <a:spcBef>
          <a:spcPct val="20000"/>
        </a:spcBef>
        <a:spcAft>
          <a:spcPct val="0"/>
        </a:spcAft>
        <a:buChar char="•"/>
        <a:defRPr sz="3000">
          <a:solidFill>
            <a:schemeClr val="bg1"/>
          </a:solidFill>
          <a:latin typeface="+mn-lt"/>
        </a:defRPr>
      </a:lvl3pPr>
      <a:lvl4pPr marL="1600200" indent="-228600" algn="l" rtl="0" eaLnBrk="0" fontAlgn="base" hangingPunct="0">
        <a:spcBef>
          <a:spcPct val="20000"/>
        </a:spcBef>
        <a:spcAft>
          <a:spcPct val="0"/>
        </a:spcAft>
        <a:buChar char="–"/>
        <a:defRPr sz="3000">
          <a:solidFill>
            <a:schemeClr val="bg1"/>
          </a:solidFill>
          <a:latin typeface="+mn-lt"/>
        </a:defRPr>
      </a:lvl4pPr>
      <a:lvl5pPr marL="2057400" indent="-228600" algn="l" rtl="0" eaLnBrk="0" fontAlgn="base" hangingPunct="0">
        <a:spcBef>
          <a:spcPct val="20000"/>
        </a:spcBef>
        <a:spcAft>
          <a:spcPct val="0"/>
        </a:spcAft>
        <a:buChar char="»"/>
        <a:defRPr sz="3000">
          <a:solidFill>
            <a:schemeClr val="bg1"/>
          </a:solidFill>
          <a:latin typeface="+mn-lt"/>
        </a:defRPr>
      </a:lvl5pPr>
      <a:lvl6pPr marL="2514600" indent="-228600" algn="l" rtl="0" fontAlgn="base">
        <a:spcBef>
          <a:spcPct val="20000"/>
        </a:spcBef>
        <a:spcAft>
          <a:spcPct val="0"/>
        </a:spcAft>
        <a:buChar char="»"/>
        <a:defRPr sz="3000">
          <a:solidFill>
            <a:schemeClr val="bg1"/>
          </a:solidFill>
          <a:latin typeface="+mn-lt"/>
        </a:defRPr>
      </a:lvl6pPr>
      <a:lvl7pPr marL="2971800" indent="-228600" algn="l" rtl="0" fontAlgn="base">
        <a:spcBef>
          <a:spcPct val="20000"/>
        </a:spcBef>
        <a:spcAft>
          <a:spcPct val="0"/>
        </a:spcAft>
        <a:buChar char="»"/>
        <a:defRPr sz="3000">
          <a:solidFill>
            <a:schemeClr val="bg1"/>
          </a:solidFill>
          <a:latin typeface="+mn-lt"/>
        </a:defRPr>
      </a:lvl7pPr>
      <a:lvl8pPr marL="3429000" indent="-228600" algn="l" rtl="0" fontAlgn="base">
        <a:spcBef>
          <a:spcPct val="20000"/>
        </a:spcBef>
        <a:spcAft>
          <a:spcPct val="0"/>
        </a:spcAft>
        <a:buChar char="»"/>
        <a:defRPr sz="3000">
          <a:solidFill>
            <a:schemeClr val="bg1"/>
          </a:solidFill>
          <a:latin typeface="+mn-lt"/>
        </a:defRPr>
      </a:lvl8pPr>
      <a:lvl9pPr marL="3886200" indent="-228600" algn="l" rtl="0" fontAlgn="base">
        <a:spcBef>
          <a:spcPct val="20000"/>
        </a:spcBef>
        <a:spcAft>
          <a:spcPct val="0"/>
        </a:spcAft>
        <a:buChar char="»"/>
        <a:defRPr sz="3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7B1F1BD-0562-468F-AE94-62B13E856F45}"/>
              </a:ext>
            </a:extLst>
          </p:cNvPr>
          <p:cNvSpPr>
            <a:spLocks noGrp="1" noChangeArrowheads="1"/>
          </p:cNvSpPr>
          <p:nvPr>
            <p:ph type="title"/>
          </p:nvPr>
        </p:nvSpPr>
        <p:spPr bwMode="auto">
          <a:xfrm>
            <a:off x="457200" y="274638"/>
            <a:ext cx="8229600"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DCDD1778-ED19-4310-85A7-FF65E4030F99}"/>
              </a:ext>
            </a:extLst>
          </p:cNvPr>
          <p:cNvSpPr>
            <a:spLocks noGrp="1" noChangeArrowheads="1"/>
          </p:cNvSpPr>
          <p:nvPr>
            <p:ph type="body" idx="1"/>
          </p:nvPr>
        </p:nvSpPr>
        <p:spPr bwMode="auto">
          <a:xfrm>
            <a:off x="457200" y="1600200"/>
            <a:ext cx="8229600" cy="45259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868" name="Rectangle 4">
            <a:extLst>
              <a:ext uri="{FF2B5EF4-FFF2-40B4-BE49-F238E27FC236}">
                <a16:creationId xmlns:a16="http://schemas.microsoft.com/office/drawing/2014/main" id="{60A197A6-D11D-41FC-9E0A-AF661A7CF5C1}"/>
              </a:ext>
            </a:extLst>
          </p:cNvPr>
          <p:cNvSpPr>
            <a:spLocks noGrp="1" noChangeArrowheads="1"/>
          </p:cNvSpPr>
          <p:nvPr>
            <p:ph type="dt" sz="half" idx="2"/>
          </p:nvPr>
        </p:nvSpPr>
        <p:spPr bwMode="auto">
          <a:xfrm>
            <a:off x="457200" y="6245225"/>
            <a:ext cx="2133600" cy="476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solidFill>
                  <a:srgbClr val="FFFFFF"/>
                </a:solidFill>
                <a:latin typeface="Tahoma" pitchFamily="34" charset="0"/>
              </a:defRPr>
            </a:lvl1pPr>
          </a:lstStyle>
          <a:p>
            <a:pPr>
              <a:defRPr/>
            </a:pPr>
            <a:endParaRPr lang="en-US"/>
          </a:p>
        </p:txBody>
      </p:sp>
      <p:sp>
        <p:nvSpPr>
          <p:cNvPr id="36869" name="Rectangle 5">
            <a:extLst>
              <a:ext uri="{FF2B5EF4-FFF2-40B4-BE49-F238E27FC236}">
                <a16:creationId xmlns:a16="http://schemas.microsoft.com/office/drawing/2014/main" id="{E3550FCA-8A4E-453E-B6C6-8E6910614E1C}"/>
              </a:ext>
            </a:extLst>
          </p:cNvPr>
          <p:cNvSpPr>
            <a:spLocks noGrp="1" noChangeArrowheads="1"/>
          </p:cNvSpPr>
          <p:nvPr>
            <p:ph type="ftr" sz="quarter" idx="3"/>
          </p:nvPr>
        </p:nvSpPr>
        <p:spPr bwMode="auto">
          <a:xfrm>
            <a:off x="3124200" y="6245225"/>
            <a:ext cx="2895600" cy="476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200">
                <a:solidFill>
                  <a:srgbClr val="FFFFFF"/>
                </a:solidFill>
                <a:latin typeface="Tahoma" pitchFamily="34" charset="0"/>
              </a:defRPr>
            </a:lvl1pPr>
          </a:lstStyle>
          <a:p>
            <a:pPr>
              <a:defRPr/>
            </a:pPr>
            <a:endParaRPr lang="en-US"/>
          </a:p>
        </p:txBody>
      </p:sp>
      <p:sp>
        <p:nvSpPr>
          <p:cNvPr id="36870" name="Rectangle 6">
            <a:extLst>
              <a:ext uri="{FF2B5EF4-FFF2-40B4-BE49-F238E27FC236}">
                <a16:creationId xmlns:a16="http://schemas.microsoft.com/office/drawing/2014/main" id="{31EC347F-918C-4D4C-878E-B85BD5769F4C}"/>
              </a:ext>
            </a:extLst>
          </p:cNvPr>
          <p:cNvSpPr>
            <a:spLocks noGrp="1" noChangeArrowheads="1"/>
          </p:cNvSpPr>
          <p:nvPr>
            <p:ph type="sldNum" sz="quarter" idx="4"/>
          </p:nvPr>
        </p:nvSpPr>
        <p:spPr bwMode="auto">
          <a:xfrm>
            <a:off x="6553200" y="6245225"/>
            <a:ext cx="2133600" cy="476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solidFill>
                  <a:srgbClr val="FFFFFF"/>
                </a:solidFill>
                <a:latin typeface="Tahoma" panose="020B0604030504040204" pitchFamily="34" charset="0"/>
              </a:defRPr>
            </a:lvl1pPr>
          </a:lstStyle>
          <a:p>
            <a:fld id="{9524EA01-6007-4CD8-8A76-8FF57719D63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 id="2147484339" r:id="rId12"/>
  </p:sldLayoutIdLst>
  <p:transition/>
  <p:hf hdr="0" ftr="0" dt="0"/>
  <p:txStyles>
    <p:titleStyle>
      <a:lvl1pPr algn="ctr" rtl="0" eaLnBrk="0" fontAlgn="base" hangingPunct="0">
        <a:spcBef>
          <a:spcPct val="0"/>
        </a:spcBef>
        <a:spcAft>
          <a:spcPct val="0"/>
        </a:spcAft>
        <a:defRPr sz="40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VNI-Times" pitchFamily="2" charset="0"/>
        </a:defRPr>
      </a:lvl2pPr>
      <a:lvl3pPr algn="ctr" rtl="0" eaLnBrk="0" fontAlgn="base" hangingPunct="0">
        <a:spcBef>
          <a:spcPct val="0"/>
        </a:spcBef>
        <a:spcAft>
          <a:spcPct val="0"/>
        </a:spcAft>
        <a:defRPr sz="4000">
          <a:solidFill>
            <a:srgbClr val="FFFF00"/>
          </a:solidFill>
          <a:latin typeface="VNI-Times" pitchFamily="2" charset="0"/>
        </a:defRPr>
      </a:lvl3pPr>
      <a:lvl4pPr algn="ctr" rtl="0" eaLnBrk="0" fontAlgn="base" hangingPunct="0">
        <a:spcBef>
          <a:spcPct val="0"/>
        </a:spcBef>
        <a:spcAft>
          <a:spcPct val="0"/>
        </a:spcAft>
        <a:defRPr sz="4000">
          <a:solidFill>
            <a:srgbClr val="FFFF00"/>
          </a:solidFill>
          <a:latin typeface="VNI-Times" pitchFamily="2" charset="0"/>
        </a:defRPr>
      </a:lvl4pPr>
      <a:lvl5pPr algn="ctr" rtl="0" eaLnBrk="0" fontAlgn="base" hangingPunct="0">
        <a:spcBef>
          <a:spcPct val="0"/>
        </a:spcBef>
        <a:spcAft>
          <a:spcPct val="0"/>
        </a:spcAft>
        <a:defRPr sz="4000">
          <a:solidFill>
            <a:srgbClr val="FFFF00"/>
          </a:solidFill>
          <a:latin typeface="VNI-Times" pitchFamily="2" charset="0"/>
        </a:defRPr>
      </a:lvl5pPr>
      <a:lvl6pPr marL="457200" algn="ctr" rtl="0" fontAlgn="base">
        <a:spcBef>
          <a:spcPct val="0"/>
        </a:spcBef>
        <a:spcAft>
          <a:spcPct val="0"/>
        </a:spcAft>
        <a:defRPr sz="4000">
          <a:solidFill>
            <a:srgbClr val="FFFF00"/>
          </a:solidFill>
          <a:latin typeface="VNI-Times" pitchFamily="2" charset="0"/>
        </a:defRPr>
      </a:lvl6pPr>
      <a:lvl7pPr marL="914400" algn="ctr" rtl="0" fontAlgn="base">
        <a:spcBef>
          <a:spcPct val="0"/>
        </a:spcBef>
        <a:spcAft>
          <a:spcPct val="0"/>
        </a:spcAft>
        <a:defRPr sz="4000">
          <a:solidFill>
            <a:srgbClr val="FFFF00"/>
          </a:solidFill>
          <a:latin typeface="VNI-Times" pitchFamily="2" charset="0"/>
        </a:defRPr>
      </a:lvl7pPr>
      <a:lvl8pPr marL="1371600" algn="ctr" rtl="0" fontAlgn="base">
        <a:spcBef>
          <a:spcPct val="0"/>
        </a:spcBef>
        <a:spcAft>
          <a:spcPct val="0"/>
        </a:spcAft>
        <a:defRPr sz="4000">
          <a:solidFill>
            <a:srgbClr val="FFFF00"/>
          </a:solidFill>
          <a:latin typeface="VNI-Times" pitchFamily="2" charset="0"/>
        </a:defRPr>
      </a:lvl8pPr>
      <a:lvl9pPr marL="1828800" algn="ctr" rtl="0" fontAlgn="base">
        <a:spcBef>
          <a:spcPct val="0"/>
        </a:spcBef>
        <a:spcAft>
          <a:spcPct val="0"/>
        </a:spcAft>
        <a:defRPr sz="4000">
          <a:solidFill>
            <a:srgbClr val="FFFF00"/>
          </a:solidFill>
          <a:latin typeface="VNI-Times" pitchFamily="2" charset="0"/>
        </a:defRPr>
      </a:lvl9pPr>
    </p:titleStyle>
    <p:bodyStyle>
      <a:lvl1pPr marL="342900" indent="-342900" algn="l" rtl="0" eaLnBrk="0" fontAlgn="base" hangingPunct="0">
        <a:spcBef>
          <a:spcPct val="20000"/>
        </a:spcBef>
        <a:spcAft>
          <a:spcPct val="0"/>
        </a:spcAft>
        <a:buChar char="•"/>
        <a:defRPr sz="3000">
          <a:solidFill>
            <a:schemeClr val="bg1"/>
          </a:solidFill>
          <a:latin typeface="+mn-lt"/>
          <a:ea typeface="+mn-ea"/>
          <a:cs typeface="+mn-cs"/>
        </a:defRPr>
      </a:lvl1pPr>
      <a:lvl2pPr marL="742950" indent="-285750" algn="l" rtl="0" eaLnBrk="0" fontAlgn="base" hangingPunct="0">
        <a:spcBef>
          <a:spcPct val="20000"/>
        </a:spcBef>
        <a:spcAft>
          <a:spcPct val="0"/>
        </a:spcAft>
        <a:buChar char="–"/>
        <a:defRPr sz="3000">
          <a:solidFill>
            <a:schemeClr val="bg1"/>
          </a:solidFill>
          <a:latin typeface="+mn-lt"/>
        </a:defRPr>
      </a:lvl2pPr>
      <a:lvl3pPr marL="1143000" indent="-228600" algn="l" rtl="0" eaLnBrk="0" fontAlgn="base" hangingPunct="0">
        <a:spcBef>
          <a:spcPct val="20000"/>
        </a:spcBef>
        <a:spcAft>
          <a:spcPct val="0"/>
        </a:spcAft>
        <a:buChar char="•"/>
        <a:defRPr sz="3000">
          <a:solidFill>
            <a:schemeClr val="bg1"/>
          </a:solidFill>
          <a:latin typeface="+mn-lt"/>
        </a:defRPr>
      </a:lvl3pPr>
      <a:lvl4pPr marL="1600200" indent="-228600" algn="l" rtl="0" eaLnBrk="0" fontAlgn="base" hangingPunct="0">
        <a:spcBef>
          <a:spcPct val="20000"/>
        </a:spcBef>
        <a:spcAft>
          <a:spcPct val="0"/>
        </a:spcAft>
        <a:buChar char="–"/>
        <a:defRPr sz="3000">
          <a:solidFill>
            <a:schemeClr val="bg1"/>
          </a:solidFill>
          <a:latin typeface="+mn-lt"/>
        </a:defRPr>
      </a:lvl4pPr>
      <a:lvl5pPr marL="2057400" indent="-228600" algn="l" rtl="0" eaLnBrk="0" fontAlgn="base" hangingPunct="0">
        <a:spcBef>
          <a:spcPct val="20000"/>
        </a:spcBef>
        <a:spcAft>
          <a:spcPct val="0"/>
        </a:spcAft>
        <a:buChar char="»"/>
        <a:defRPr sz="3000">
          <a:solidFill>
            <a:schemeClr val="bg1"/>
          </a:solidFill>
          <a:latin typeface="+mn-lt"/>
        </a:defRPr>
      </a:lvl5pPr>
      <a:lvl6pPr marL="2514600" indent="-228600" algn="l" rtl="0" fontAlgn="base">
        <a:spcBef>
          <a:spcPct val="20000"/>
        </a:spcBef>
        <a:spcAft>
          <a:spcPct val="0"/>
        </a:spcAft>
        <a:buChar char="»"/>
        <a:defRPr sz="3000">
          <a:solidFill>
            <a:schemeClr val="bg1"/>
          </a:solidFill>
          <a:latin typeface="+mn-lt"/>
        </a:defRPr>
      </a:lvl6pPr>
      <a:lvl7pPr marL="2971800" indent="-228600" algn="l" rtl="0" fontAlgn="base">
        <a:spcBef>
          <a:spcPct val="20000"/>
        </a:spcBef>
        <a:spcAft>
          <a:spcPct val="0"/>
        </a:spcAft>
        <a:buChar char="»"/>
        <a:defRPr sz="3000">
          <a:solidFill>
            <a:schemeClr val="bg1"/>
          </a:solidFill>
          <a:latin typeface="+mn-lt"/>
        </a:defRPr>
      </a:lvl7pPr>
      <a:lvl8pPr marL="3429000" indent="-228600" algn="l" rtl="0" fontAlgn="base">
        <a:spcBef>
          <a:spcPct val="20000"/>
        </a:spcBef>
        <a:spcAft>
          <a:spcPct val="0"/>
        </a:spcAft>
        <a:buChar char="»"/>
        <a:defRPr sz="3000">
          <a:solidFill>
            <a:schemeClr val="bg1"/>
          </a:solidFill>
          <a:latin typeface="+mn-lt"/>
        </a:defRPr>
      </a:lvl8pPr>
      <a:lvl9pPr marL="3886200" indent="-228600" algn="l" rtl="0" fontAlgn="base">
        <a:spcBef>
          <a:spcPct val="20000"/>
        </a:spcBef>
        <a:spcAft>
          <a:spcPct val="0"/>
        </a:spcAft>
        <a:buChar char="»"/>
        <a:defRPr sz="3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3F0BE1C-4F4D-48ED-9CCA-49147BDC2693}"/>
              </a:ext>
            </a:extLst>
          </p:cNvPr>
          <p:cNvSpPr>
            <a:spLocks noGrp="1" noChangeArrowheads="1"/>
          </p:cNvSpPr>
          <p:nvPr>
            <p:ph type="title"/>
          </p:nvPr>
        </p:nvSpPr>
        <p:spPr bwMode="auto">
          <a:xfrm>
            <a:off x="457200" y="274638"/>
            <a:ext cx="8229600"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BF9AF8BB-3F18-487E-8C9F-3667FE46ADE9}"/>
              </a:ext>
            </a:extLst>
          </p:cNvPr>
          <p:cNvSpPr>
            <a:spLocks noGrp="1" noChangeArrowheads="1"/>
          </p:cNvSpPr>
          <p:nvPr>
            <p:ph type="body" idx="1"/>
          </p:nvPr>
        </p:nvSpPr>
        <p:spPr bwMode="auto">
          <a:xfrm>
            <a:off x="457200" y="1600200"/>
            <a:ext cx="8229600" cy="45259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868" name="Rectangle 4">
            <a:extLst>
              <a:ext uri="{FF2B5EF4-FFF2-40B4-BE49-F238E27FC236}">
                <a16:creationId xmlns:a16="http://schemas.microsoft.com/office/drawing/2014/main" id="{3A3B7FE4-20F5-4A15-9213-7349BCDB908C}"/>
              </a:ext>
            </a:extLst>
          </p:cNvPr>
          <p:cNvSpPr>
            <a:spLocks noGrp="1" noChangeArrowheads="1"/>
          </p:cNvSpPr>
          <p:nvPr>
            <p:ph type="dt" sz="half" idx="2"/>
          </p:nvPr>
        </p:nvSpPr>
        <p:spPr bwMode="auto">
          <a:xfrm>
            <a:off x="457200" y="6245225"/>
            <a:ext cx="2133600" cy="476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solidFill>
                  <a:srgbClr val="FFFFFF"/>
                </a:solidFill>
                <a:latin typeface="Tahoma" pitchFamily="34" charset="0"/>
              </a:defRPr>
            </a:lvl1pPr>
          </a:lstStyle>
          <a:p>
            <a:pPr>
              <a:defRPr/>
            </a:pPr>
            <a:endParaRPr lang="en-US"/>
          </a:p>
        </p:txBody>
      </p:sp>
      <p:sp>
        <p:nvSpPr>
          <p:cNvPr id="36869" name="Rectangle 5">
            <a:extLst>
              <a:ext uri="{FF2B5EF4-FFF2-40B4-BE49-F238E27FC236}">
                <a16:creationId xmlns:a16="http://schemas.microsoft.com/office/drawing/2014/main" id="{CDAB7B0E-F8A5-4BF5-98F1-ED53BDB3263C}"/>
              </a:ext>
            </a:extLst>
          </p:cNvPr>
          <p:cNvSpPr>
            <a:spLocks noGrp="1" noChangeArrowheads="1"/>
          </p:cNvSpPr>
          <p:nvPr>
            <p:ph type="ftr" sz="quarter" idx="3"/>
          </p:nvPr>
        </p:nvSpPr>
        <p:spPr bwMode="auto">
          <a:xfrm>
            <a:off x="3124200" y="6245225"/>
            <a:ext cx="2895600" cy="476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200">
                <a:solidFill>
                  <a:srgbClr val="FFFFFF"/>
                </a:solidFill>
                <a:latin typeface="Tahoma" pitchFamily="34" charset="0"/>
              </a:defRPr>
            </a:lvl1pPr>
          </a:lstStyle>
          <a:p>
            <a:pPr>
              <a:defRPr/>
            </a:pPr>
            <a:endParaRPr lang="en-US"/>
          </a:p>
        </p:txBody>
      </p:sp>
      <p:sp>
        <p:nvSpPr>
          <p:cNvPr id="36870" name="Rectangle 6">
            <a:extLst>
              <a:ext uri="{FF2B5EF4-FFF2-40B4-BE49-F238E27FC236}">
                <a16:creationId xmlns:a16="http://schemas.microsoft.com/office/drawing/2014/main" id="{F79068CA-7911-4001-ACC2-71364158725F}"/>
              </a:ext>
            </a:extLst>
          </p:cNvPr>
          <p:cNvSpPr>
            <a:spLocks noGrp="1" noChangeArrowheads="1"/>
          </p:cNvSpPr>
          <p:nvPr>
            <p:ph type="sldNum" sz="quarter" idx="4"/>
          </p:nvPr>
        </p:nvSpPr>
        <p:spPr bwMode="auto">
          <a:xfrm>
            <a:off x="6553200" y="6245225"/>
            <a:ext cx="2133600" cy="476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solidFill>
                  <a:srgbClr val="FFFFFF"/>
                </a:solidFill>
                <a:latin typeface="Tahoma" panose="020B0604030504040204" pitchFamily="34" charset="0"/>
              </a:defRPr>
            </a:lvl1pPr>
          </a:lstStyle>
          <a:p>
            <a:fld id="{BC3F9C90-4259-499D-90A2-BECCC256FF9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 id="2147484351" r:id="rId12"/>
  </p:sldLayoutIdLst>
  <p:transition/>
  <p:hf hdr="0" ftr="0" dt="0"/>
  <p:txStyles>
    <p:titleStyle>
      <a:lvl1pPr algn="ctr" rtl="0" eaLnBrk="0" fontAlgn="base" hangingPunct="0">
        <a:spcBef>
          <a:spcPct val="0"/>
        </a:spcBef>
        <a:spcAft>
          <a:spcPct val="0"/>
        </a:spcAft>
        <a:defRPr sz="40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VNI-Times" pitchFamily="2" charset="0"/>
        </a:defRPr>
      </a:lvl2pPr>
      <a:lvl3pPr algn="ctr" rtl="0" eaLnBrk="0" fontAlgn="base" hangingPunct="0">
        <a:spcBef>
          <a:spcPct val="0"/>
        </a:spcBef>
        <a:spcAft>
          <a:spcPct val="0"/>
        </a:spcAft>
        <a:defRPr sz="4000">
          <a:solidFill>
            <a:srgbClr val="FFFF00"/>
          </a:solidFill>
          <a:latin typeface="VNI-Times" pitchFamily="2" charset="0"/>
        </a:defRPr>
      </a:lvl3pPr>
      <a:lvl4pPr algn="ctr" rtl="0" eaLnBrk="0" fontAlgn="base" hangingPunct="0">
        <a:spcBef>
          <a:spcPct val="0"/>
        </a:spcBef>
        <a:spcAft>
          <a:spcPct val="0"/>
        </a:spcAft>
        <a:defRPr sz="4000">
          <a:solidFill>
            <a:srgbClr val="FFFF00"/>
          </a:solidFill>
          <a:latin typeface="VNI-Times" pitchFamily="2" charset="0"/>
        </a:defRPr>
      </a:lvl4pPr>
      <a:lvl5pPr algn="ctr" rtl="0" eaLnBrk="0" fontAlgn="base" hangingPunct="0">
        <a:spcBef>
          <a:spcPct val="0"/>
        </a:spcBef>
        <a:spcAft>
          <a:spcPct val="0"/>
        </a:spcAft>
        <a:defRPr sz="4000">
          <a:solidFill>
            <a:srgbClr val="FFFF00"/>
          </a:solidFill>
          <a:latin typeface="VNI-Times" pitchFamily="2" charset="0"/>
        </a:defRPr>
      </a:lvl5pPr>
      <a:lvl6pPr marL="457200" algn="ctr" rtl="0" fontAlgn="base">
        <a:spcBef>
          <a:spcPct val="0"/>
        </a:spcBef>
        <a:spcAft>
          <a:spcPct val="0"/>
        </a:spcAft>
        <a:defRPr sz="4000">
          <a:solidFill>
            <a:srgbClr val="FFFF00"/>
          </a:solidFill>
          <a:latin typeface="VNI-Times" pitchFamily="2" charset="0"/>
        </a:defRPr>
      </a:lvl6pPr>
      <a:lvl7pPr marL="914400" algn="ctr" rtl="0" fontAlgn="base">
        <a:spcBef>
          <a:spcPct val="0"/>
        </a:spcBef>
        <a:spcAft>
          <a:spcPct val="0"/>
        </a:spcAft>
        <a:defRPr sz="4000">
          <a:solidFill>
            <a:srgbClr val="FFFF00"/>
          </a:solidFill>
          <a:latin typeface="VNI-Times" pitchFamily="2" charset="0"/>
        </a:defRPr>
      </a:lvl7pPr>
      <a:lvl8pPr marL="1371600" algn="ctr" rtl="0" fontAlgn="base">
        <a:spcBef>
          <a:spcPct val="0"/>
        </a:spcBef>
        <a:spcAft>
          <a:spcPct val="0"/>
        </a:spcAft>
        <a:defRPr sz="4000">
          <a:solidFill>
            <a:srgbClr val="FFFF00"/>
          </a:solidFill>
          <a:latin typeface="VNI-Times" pitchFamily="2" charset="0"/>
        </a:defRPr>
      </a:lvl8pPr>
      <a:lvl9pPr marL="1828800" algn="ctr" rtl="0" fontAlgn="base">
        <a:spcBef>
          <a:spcPct val="0"/>
        </a:spcBef>
        <a:spcAft>
          <a:spcPct val="0"/>
        </a:spcAft>
        <a:defRPr sz="4000">
          <a:solidFill>
            <a:srgbClr val="FFFF00"/>
          </a:solidFill>
          <a:latin typeface="VNI-Times" pitchFamily="2" charset="0"/>
        </a:defRPr>
      </a:lvl9pPr>
    </p:titleStyle>
    <p:bodyStyle>
      <a:lvl1pPr marL="342900" indent="-342900" algn="l" rtl="0" eaLnBrk="0" fontAlgn="base" hangingPunct="0">
        <a:spcBef>
          <a:spcPct val="20000"/>
        </a:spcBef>
        <a:spcAft>
          <a:spcPct val="0"/>
        </a:spcAft>
        <a:buChar char="•"/>
        <a:defRPr sz="3000">
          <a:solidFill>
            <a:schemeClr val="bg1"/>
          </a:solidFill>
          <a:latin typeface="+mn-lt"/>
          <a:ea typeface="+mn-ea"/>
          <a:cs typeface="+mn-cs"/>
        </a:defRPr>
      </a:lvl1pPr>
      <a:lvl2pPr marL="742950" indent="-285750" algn="l" rtl="0" eaLnBrk="0" fontAlgn="base" hangingPunct="0">
        <a:spcBef>
          <a:spcPct val="20000"/>
        </a:spcBef>
        <a:spcAft>
          <a:spcPct val="0"/>
        </a:spcAft>
        <a:buChar char="–"/>
        <a:defRPr sz="3000">
          <a:solidFill>
            <a:schemeClr val="bg1"/>
          </a:solidFill>
          <a:latin typeface="+mn-lt"/>
        </a:defRPr>
      </a:lvl2pPr>
      <a:lvl3pPr marL="1143000" indent="-228600" algn="l" rtl="0" eaLnBrk="0" fontAlgn="base" hangingPunct="0">
        <a:spcBef>
          <a:spcPct val="20000"/>
        </a:spcBef>
        <a:spcAft>
          <a:spcPct val="0"/>
        </a:spcAft>
        <a:buChar char="•"/>
        <a:defRPr sz="3000">
          <a:solidFill>
            <a:schemeClr val="bg1"/>
          </a:solidFill>
          <a:latin typeface="+mn-lt"/>
        </a:defRPr>
      </a:lvl3pPr>
      <a:lvl4pPr marL="1600200" indent="-228600" algn="l" rtl="0" eaLnBrk="0" fontAlgn="base" hangingPunct="0">
        <a:spcBef>
          <a:spcPct val="20000"/>
        </a:spcBef>
        <a:spcAft>
          <a:spcPct val="0"/>
        </a:spcAft>
        <a:buChar char="–"/>
        <a:defRPr sz="3000">
          <a:solidFill>
            <a:schemeClr val="bg1"/>
          </a:solidFill>
          <a:latin typeface="+mn-lt"/>
        </a:defRPr>
      </a:lvl4pPr>
      <a:lvl5pPr marL="2057400" indent="-228600" algn="l" rtl="0" eaLnBrk="0" fontAlgn="base" hangingPunct="0">
        <a:spcBef>
          <a:spcPct val="20000"/>
        </a:spcBef>
        <a:spcAft>
          <a:spcPct val="0"/>
        </a:spcAft>
        <a:buChar char="»"/>
        <a:defRPr sz="3000">
          <a:solidFill>
            <a:schemeClr val="bg1"/>
          </a:solidFill>
          <a:latin typeface="+mn-lt"/>
        </a:defRPr>
      </a:lvl5pPr>
      <a:lvl6pPr marL="2514600" indent="-228600" algn="l" rtl="0" fontAlgn="base">
        <a:spcBef>
          <a:spcPct val="20000"/>
        </a:spcBef>
        <a:spcAft>
          <a:spcPct val="0"/>
        </a:spcAft>
        <a:buChar char="»"/>
        <a:defRPr sz="3000">
          <a:solidFill>
            <a:schemeClr val="bg1"/>
          </a:solidFill>
          <a:latin typeface="+mn-lt"/>
        </a:defRPr>
      </a:lvl6pPr>
      <a:lvl7pPr marL="2971800" indent="-228600" algn="l" rtl="0" fontAlgn="base">
        <a:spcBef>
          <a:spcPct val="20000"/>
        </a:spcBef>
        <a:spcAft>
          <a:spcPct val="0"/>
        </a:spcAft>
        <a:buChar char="»"/>
        <a:defRPr sz="3000">
          <a:solidFill>
            <a:schemeClr val="bg1"/>
          </a:solidFill>
          <a:latin typeface="+mn-lt"/>
        </a:defRPr>
      </a:lvl7pPr>
      <a:lvl8pPr marL="3429000" indent="-228600" algn="l" rtl="0" fontAlgn="base">
        <a:spcBef>
          <a:spcPct val="20000"/>
        </a:spcBef>
        <a:spcAft>
          <a:spcPct val="0"/>
        </a:spcAft>
        <a:buChar char="»"/>
        <a:defRPr sz="3000">
          <a:solidFill>
            <a:schemeClr val="bg1"/>
          </a:solidFill>
          <a:latin typeface="+mn-lt"/>
        </a:defRPr>
      </a:lvl8pPr>
      <a:lvl9pPr marL="3886200" indent="-228600" algn="l" rtl="0" fontAlgn="base">
        <a:spcBef>
          <a:spcPct val="20000"/>
        </a:spcBef>
        <a:spcAft>
          <a:spcPct val="0"/>
        </a:spcAft>
        <a:buChar char="»"/>
        <a:defRPr sz="3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70868D5-86C0-481C-A411-381BCD858DAF}"/>
              </a:ext>
            </a:extLst>
          </p:cNvPr>
          <p:cNvSpPr>
            <a:spLocks noGrp="1" noChangeArrowheads="1"/>
          </p:cNvSpPr>
          <p:nvPr>
            <p:ph type="title"/>
          </p:nvPr>
        </p:nvSpPr>
        <p:spPr bwMode="auto">
          <a:xfrm>
            <a:off x="457200" y="274638"/>
            <a:ext cx="8229600"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4F6B9B88-05FC-49B5-A4CC-6398423B7AF3}"/>
              </a:ext>
            </a:extLst>
          </p:cNvPr>
          <p:cNvSpPr>
            <a:spLocks noGrp="1" noChangeArrowheads="1"/>
          </p:cNvSpPr>
          <p:nvPr>
            <p:ph type="body" idx="1"/>
          </p:nvPr>
        </p:nvSpPr>
        <p:spPr bwMode="auto">
          <a:xfrm>
            <a:off x="457200" y="1600200"/>
            <a:ext cx="8229600" cy="45259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868" name="Rectangle 4">
            <a:extLst>
              <a:ext uri="{FF2B5EF4-FFF2-40B4-BE49-F238E27FC236}">
                <a16:creationId xmlns:a16="http://schemas.microsoft.com/office/drawing/2014/main" id="{4A7A96A0-795F-4984-AAE4-DE14407FB973}"/>
              </a:ext>
            </a:extLst>
          </p:cNvPr>
          <p:cNvSpPr>
            <a:spLocks noGrp="1" noChangeArrowheads="1"/>
          </p:cNvSpPr>
          <p:nvPr>
            <p:ph type="dt" sz="half" idx="2"/>
          </p:nvPr>
        </p:nvSpPr>
        <p:spPr bwMode="auto">
          <a:xfrm>
            <a:off x="457200" y="6245225"/>
            <a:ext cx="2133600" cy="476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solidFill>
                  <a:srgbClr val="FFFFFF"/>
                </a:solidFill>
                <a:latin typeface="Tahoma" pitchFamily="34" charset="0"/>
              </a:defRPr>
            </a:lvl1pPr>
          </a:lstStyle>
          <a:p>
            <a:pPr>
              <a:defRPr/>
            </a:pPr>
            <a:endParaRPr lang="en-US"/>
          </a:p>
        </p:txBody>
      </p:sp>
      <p:sp>
        <p:nvSpPr>
          <p:cNvPr id="36869" name="Rectangle 5">
            <a:extLst>
              <a:ext uri="{FF2B5EF4-FFF2-40B4-BE49-F238E27FC236}">
                <a16:creationId xmlns:a16="http://schemas.microsoft.com/office/drawing/2014/main" id="{74C02DDB-0500-4DB9-BD67-44EA67ED3686}"/>
              </a:ext>
            </a:extLst>
          </p:cNvPr>
          <p:cNvSpPr>
            <a:spLocks noGrp="1" noChangeArrowheads="1"/>
          </p:cNvSpPr>
          <p:nvPr>
            <p:ph type="ftr" sz="quarter" idx="3"/>
          </p:nvPr>
        </p:nvSpPr>
        <p:spPr bwMode="auto">
          <a:xfrm>
            <a:off x="3124200" y="6245225"/>
            <a:ext cx="2895600" cy="476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200">
                <a:solidFill>
                  <a:srgbClr val="FFFFFF"/>
                </a:solidFill>
                <a:latin typeface="Tahoma" pitchFamily="34" charset="0"/>
              </a:defRPr>
            </a:lvl1pPr>
          </a:lstStyle>
          <a:p>
            <a:pPr>
              <a:defRPr/>
            </a:pPr>
            <a:endParaRPr lang="en-US"/>
          </a:p>
        </p:txBody>
      </p:sp>
      <p:sp>
        <p:nvSpPr>
          <p:cNvPr id="36870" name="Rectangle 6">
            <a:extLst>
              <a:ext uri="{FF2B5EF4-FFF2-40B4-BE49-F238E27FC236}">
                <a16:creationId xmlns:a16="http://schemas.microsoft.com/office/drawing/2014/main" id="{C0E55C1E-8D13-457A-9189-390EE6B3E34A}"/>
              </a:ext>
            </a:extLst>
          </p:cNvPr>
          <p:cNvSpPr>
            <a:spLocks noGrp="1" noChangeArrowheads="1"/>
          </p:cNvSpPr>
          <p:nvPr>
            <p:ph type="sldNum" sz="quarter" idx="4"/>
          </p:nvPr>
        </p:nvSpPr>
        <p:spPr bwMode="auto">
          <a:xfrm>
            <a:off x="6553200" y="6245225"/>
            <a:ext cx="2133600" cy="476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solidFill>
                  <a:srgbClr val="FFFFFF"/>
                </a:solidFill>
                <a:latin typeface="Tahoma" panose="020B0604030504040204" pitchFamily="34" charset="0"/>
              </a:defRPr>
            </a:lvl1pPr>
          </a:lstStyle>
          <a:p>
            <a:fld id="{94FB3E35-CFBB-42C2-9E97-3919F32B679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 id="2147484363" r:id="rId12"/>
  </p:sldLayoutIdLst>
  <p:transition/>
  <p:hf hdr="0" ftr="0" dt="0"/>
  <p:txStyles>
    <p:titleStyle>
      <a:lvl1pPr algn="ctr" rtl="0" eaLnBrk="0" fontAlgn="base" hangingPunct="0">
        <a:spcBef>
          <a:spcPct val="0"/>
        </a:spcBef>
        <a:spcAft>
          <a:spcPct val="0"/>
        </a:spcAft>
        <a:defRPr sz="40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VNI-Times" pitchFamily="2" charset="0"/>
        </a:defRPr>
      </a:lvl2pPr>
      <a:lvl3pPr algn="ctr" rtl="0" eaLnBrk="0" fontAlgn="base" hangingPunct="0">
        <a:spcBef>
          <a:spcPct val="0"/>
        </a:spcBef>
        <a:spcAft>
          <a:spcPct val="0"/>
        </a:spcAft>
        <a:defRPr sz="4000">
          <a:solidFill>
            <a:srgbClr val="FFFF00"/>
          </a:solidFill>
          <a:latin typeface="VNI-Times" pitchFamily="2" charset="0"/>
        </a:defRPr>
      </a:lvl3pPr>
      <a:lvl4pPr algn="ctr" rtl="0" eaLnBrk="0" fontAlgn="base" hangingPunct="0">
        <a:spcBef>
          <a:spcPct val="0"/>
        </a:spcBef>
        <a:spcAft>
          <a:spcPct val="0"/>
        </a:spcAft>
        <a:defRPr sz="4000">
          <a:solidFill>
            <a:srgbClr val="FFFF00"/>
          </a:solidFill>
          <a:latin typeface="VNI-Times" pitchFamily="2" charset="0"/>
        </a:defRPr>
      </a:lvl4pPr>
      <a:lvl5pPr algn="ctr" rtl="0" eaLnBrk="0" fontAlgn="base" hangingPunct="0">
        <a:spcBef>
          <a:spcPct val="0"/>
        </a:spcBef>
        <a:spcAft>
          <a:spcPct val="0"/>
        </a:spcAft>
        <a:defRPr sz="4000">
          <a:solidFill>
            <a:srgbClr val="FFFF00"/>
          </a:solidFill>
          <a:latin typeface="VNI-Times" pitchFamily="2" charset="0"/>
        </a:defRPr>
      </a:lvl5pPr>
      <a:lvl6pPr marL="457200" algn="ctr" rtl="0" fontAlgn="base">
        <a:spcBef>
          <a:spcPct val="0"/>
        </a:spcBef>
        <a:spcAft>
          <a:spcPct val="0"/>
        </a:spcAft>
        <a:defRPr sz="4000">
          <a:solidFill>
            <a:srgbClr val="FFFF00"/>
          </a:solidFill>
          <a:latin typeface="VNI-Times" pitchFamily="2" charset="0"/>
        </a:defRPr>
      </a:lvl6pPr>
      <a:lvl7pPr marL="914400" algn="ctr" rtl="0" fontAlgn="base">
        <a:spcBef>
          <a:spcPct val="0"/>
        </a:spcBef>
        <a:spcAft>
          <a:spcPct val="0"/>
        </a:spcAft>
        <a:defRPr sz="4000">
          <a:solidFill>
            <a:srgbClr val="FFFF00"/>
          </a:solidFill>
          <a:latin typeface="VNI-Times" pitchFamily="2" charset="0"/>
        </a:defRPr>
      </a:lvl7pPr>
      <a:lvl8pPr marL="1371600" algn="ctr" rtl="0" fontAlgn="base">
        <a:spcBef>
          <a:spcPct val="0"/>
        </a:spcBef>
        <a:spcAft>
          <a:spcPct val="0"/>
        </a:spcAft>
        <a:defRPr sz="4000">
          <a:solidFill>
            <a:srgbClr val="FFFF00"/>
          </a:solidFill>
          <a:latin typeface="VNI-Times" pitchFamily="2" charset="0"/>
        </a:defRPr>
      </a:lvl8pPr>
      <a:lvl9pPr marL="1828800" algn="ctr" rtl="0" fontAlgn="base">
        <a:spcBef>
          <a:spcPct val="0"/>
        </a:spcBef>
        <a:spcAft>
          <a:spcPct val="0"/>
        </a:spcAft>
        <a:defRPr sz="4000">
          <a:solidFill>
            <a:srgbClr val="FFFF00"/>
          </a:solidFill>
          <a:latin typeface="VNI-Times" pitchFamily="2" charset="0"/>
        </a:defRPr>
      </a:lvl9pPr>
    </p:titleStyle>
    <p:bodyStyle>
      <a:lvl1pPr marL="342900" indent="-342900" algn="l" rtl="0" eaLnBrk="0" fontAlgn="base" hangingPunct="0">
        <a:spcBef>
          <a:spcPct val="20000"/>
        </a:spcBef>
        <a:spcAft>
          <a:spcPct val="0"/>
        </a:spcAft>
        <a:buChar char="•"/>
        <a:defRPr sz="3000">
          <a:solidFill>
            <a:schemeClr val="bg1"/>
          </a:solidFill>
          <a:latin typeface="+mn-lt"/>
          <a:ea typeface="+mn-ea"/>
          <a:cs typeface="+mn-cs"/>
        </a:defRPr>
      </a:lvl1pPr>
      <a:lvl2pPr marL="742950" indent="-285750" algn="l" rtl="0" eaLnBrk="0" fontAlgn="base" hangingPunct="0">
        <a:spcBef>
          <a:spcPct val="20000"/>
        </a:spcBef>
        <a:spcAft>
          <a:spcPct val="0"/>
        </a:spcAft>
        <a:buChar char="–"/>
        <a:defRPr sz="3000">
          <a:solidFill>
            <a:schemeClr val="bg1"/>
          </a:solidFill>
          <a:latin typeface="+mn-lt"/>
        </a:defRPr>
      </a:lvl2pPr>
      <a:lvl3pPr marL="1143000" indent="-228600" algn="l" rtl="0" eaLnBrk="0" fontAlgn="base" hangingPunct="0">
        <a:spcBef>
          <a:spcPct val="20000"/>
        </a:spcBef>
        <a:spcAft>
          <a:spcPct val="0"/>
        </a:spcAft>
        <a:buChar char="•"/>
        <a:defRPr sz="3000">
          <a:solidFill>
            <a:schemeClr val="bg1"/>
          </a:solidFill>
          <a:latin typeface="+mn-lt"/>
        </a:defRPr>
      </a:lvl3pPr>
      <a:lvl4pPr marL="1600200" indent="-228600" algn="l" rtl="0" eaLnBrk="0" fontAlgn="base" hangingPunct="0">
        <a:spcBef>
          <a:spcPct val="20000"/>
        </a:spcBef>
        <a:spcAft>
          <a:spcPct val="0"/>
        </a:spcAft>
        <a:buChar char="–"/>
        <a:defRPr sz="3000">
          <a:solidFill>
            <a:schemeClr val="bg1"/>
          </a:solidFill>
          <a:latin typeface="+mn-lt"/>
        </a:defRPr>
      </a:lvl4pPr>
      <a:lvl5pPr marL="2057400" indent="-228600" algn="l" rtl="0" eaLnBrk="0" fontAlgn="base" hangingPunct="0">
        <a:spcBef>
          <a:spcPct val="20000"/>
        </a:spcBef>
        <a:spcAft>
          <a:spcPct val="0"/>
        </a:spcAft>
        <a:buChar char="»"/>
        <a:defRPr sz="3000">
          <a:solidFill>
            <a:schemeClr val="bg1"/>
          </a:solidFill>
          <a:latin typeface="+mn-lt"/>
        </a:defRPr>
      </a:lvl5pPr>
      <a:lvl6pPr marL="2514600" indent="-228600" algn="l" rtl="0" fontAlgn="base">
        <a:spcBef>
          <a:spcPct val="20000"/>
        </a:spcBef>
        <a:spcAft>
          <a:spcPct val="0"/>
        </a:spcAft>
        <a:buChar char="»"/>
        <a:defRPr sz="3000">
          <a:solidFill>
            <a:schemeClr val="bg1"/>
          </a:solidFill>
          <a:latin typeface="+mn-lt"/>
        </a:defRPr>
      </a:lvl6pPr>
      <a:lvl7pPr marL="2971800" indent="-228600" algn="l" rtl="0" fontAlgn="base">
        <a:spcBef>
          <a:spcPct val="20000"/>
        </a:spcBef>
        <a:spcAft>
          <a:spcPct val="0"/>
        </a:spcAft>
        <a:buChar char="»"/>
        <a:defRPr sz="3000">
          <a:solidFill>
            <a:schemeClr val="bg1"/>
          </a:solidFill>
          <a:latin typeface="+mn-lt"/>
        </a:defRPr>
      </a:lvl7pPr>
      <a:lvl8pPr marL="3429000" indent="-228600" algn="l" rtl="0" fontAlgn="base">
        <a:spcBef>
          <a:spcPct val="20000"/>
        </a:spcBef>
        <a:spcAft>
          <a:spcPct val="0"/>
        </a:spcAft>
        <a:buChar char="»"/>
        <a:defRPr sz="3000">
          <a:solidFill>
            <a:schemeClr val="bg1"/>
          </a:solidFill>
          <a:latin typeface="+mn-lt"/>
        </a:defRPr>
      </a:lvl8pPr>
      <a:lvl9pPr marL="3886200" indent="-228600" algn="l" rtl="0" fontAlgn="base">
        <a:spcBef>
          <a:spcPct val="20000"/>
        </a:spcBef>
        <a:spcAft>
          <a:spcPct val="0"/>
        </a:spcAft>
        <a:buChar char="»"/>
        <a:defRPr sz="3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0B80406-7E42-4A58-B9A7-234562830125}"/>
              </a:ext>
            </a:extLst>
          </p:cNvPr>
          <p:cNvSpPr>
            <a:spLocks noGrp="1" noChangeArrowheads="1"/>
          </p:cNvSpPr>
          <p:nvPr>
            <p:ph type="title"/>
          </p:nvPr>
        </p:nvSpPr>
        <p:spPr bwMode="auto">
          <a:xfrm>
            <a:off x="457200" y="274638"/>
            <a:ext cx="8229600"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53E95769-B4B2-4921-A8E5-24209CE7A1D3}"/>
              </a:ext>
            </a:extLst>
          </p:cNvPr>
          <p:cNvSpPr>
            <a:spLocks noGrp="1" noChangeArrowheads="1"/>
          </p:cNvSpPr>
          <p:nvPr>
            <p:ph type="body" idx="1"/>
          </p:nvPr>
        </p:nvSpPr>
        <p:spPr bwMode="auto">
          <a:xfrm>
            <a:off x="457200" y="1600200"/>
            <a:ext cx="8229600" cy="45259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868" name="Rectangle 4">
            <a:extLst>
              <a:ext uri="{FF2B5EF4-FFF2-40B4-BE49-F238E27FC236}">
                <a16:creationId xmlns:a16="http://schemas.microsoft.com/office/drawing/2014/main" id="{AE827303-BEC1-4B98-9E96-1AA9B80348BC}"/>
              </a:ext>
            </a:extLst>
          </p:cNvPr>
          <p:cNvSpPr>
            <a:spLocks noGrp="1" noChangeArrowheads="1"/>
          </p:cNvSpPr>
          <p:nvPr>
            <p:ph type="dt" sz="half" idx="2"/>
          </p:nvPr>
        </p:nvSpPr>
        <p:spPr bwMode="auto">
          <a:xfrm>
            <a:off x="457200" y="6245225"/>
            <a:ext cx="2133600" cy="476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solidFill>
                  <a:srgbClr val="FFFFFF"/>
                </a:solidFill>
                <a:latin typeface="Tahoma" pitchFamily="34" charset="0"/>
              </a:defRPr>
            </a:lvl1pPr>
          </a:lstStyle>
          <a:p>
            <a:pPr>
              <a:defRPr/>
            </a:pPr>
            <a:endParaRPr lang="en-US"/>
          </a:p>
        </p:txBody>
      </p:sp>
      <p:sp>
        <p:nvSpPr>
          <p:cNvPr id="36869" name="Rectangle 5">
            <a:extLst>
              <a:ext uri="{FF2B5EF4-FFF2-40B4-BE49-F238E27FC236}">
                <a16:creationId xmlns:a16="http://schemas.microsoft.com/office/drawing/2014/main" id="{BB53EC04-760B-4C08-A590-CEFDAA89C461}"/>
              </a:ext>
            </a:extLst>
          </p:cNvPr>
          <p:cNvSpPr>
            <a:spLocks noGrp="1" noChangeArrowheads="1"/>
          </p:cNvSpPr>
          <p:nvPr>
            <p:ph type="ftr" sz="quarter" idx="3"/>
          </p:nvPr>
        </p:nvSpPr>
        <p:spPr bwMode="auto">
          <a:xfrm>
            <a:off x="3124200" y="6245225"/>
            <a:ext cx="2895600" cy="476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200">
                <a:solidFill>
                  <a:srgbClr val="FFFFFF"/>
                </a:solidFill>
                <a:latin typeface="Tahoma" pitchFamily="34" charset="0"/>
              </a:defRPr>
            </a:lvl1pPr>
          </a:lstStyle>
          <a:p>
            <a:pPr>
              <a:defRPr/>
            </a:pPr>
            <a:endParaRPr lang="en-US"/>
          </a:p>
        </p:txBody>
      </p:sp>
      <p:sp>
        <p:nvSpPr>
          <p:cNvPr id="36870" name="Rectangle 6">
            <a:extLst>
              <a:ext uri="{FF2B5EF4-FFF2-40B4-BE49-F238E27FC236}">
                <a16:creationId xmlns:a16="http://schemas.microsoft.com/office/drawing/2014/main" id="{67CA3E6D-AD3C-40E7-9442-D92E10231637}"/>
              </a:ext>
            </a:extLst>
          </p:cNvPr>
          <p:cNvSpPr>
            <a:spLocks noGrp="1" noChangeArrowheads="1"/>
          </p:cNvSpPr>
          <p:nvPr>
            <p:ph type="sldNum" sz="quarter" idx="4"/>
          </p:nvPr>
        </p:nvSpPr>
        <p:spPr bwMode="auto">
          <a:xfrm>
            <a:off x="6553200" y="6245225"/>
            <a:ext cx="2133600" cy="476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solidFill>
                  <a:srgbClr val="FFFFFF"/>
                </a:solidFill>
                <a:latin typeface="Tahoma" panose="020B0604030504040204" pitchFamily="34" charset="0"/>
              </a:defRPr>
            </a:lvl1pPr>
          </a:lstStyle>
          <a:p>
            <a:fld id="{D46B0EC1-BB88-4F60-9C54-2E180BAB719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 id="2147484375" r:id="rId12"/>
  </p:sldLayoutIdLst>
  <p:transition/>
  <p:hf hdr="0" ftr="0" dt="0"/>
  <p:txStyles>
    <p:titleStyle>
      <a:lvl1pPr algn="ctr" rtl="0" eaLnBrk="0" fontAlgn="base" hangingPunct="0">
        <a:spcBef>
          <a:spcPct val="0"/>
        </a:spcBef>
        <a:spcAft>
          <a:spcPct val="0"/>
        </a:spcAft>
        <a:defRPr sz="40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VNI-Times" pitchFamily="2" charset="0"/>
        </a:defRPr>
      </a:lvl2pPr>
      <a:lvl3pPr algn="ctr" rtl="0" eaLnBrk="0" fontAlgn="base" hangingPunct="0">
        <a:spcBef>
          <a:spcPct val="0"/>
        </a:spcBef>
        <a:spcAft>
          <a:spcPct val="0"/>
        </a:spcAft>
        <a:defRPr sz="4000">
          <a:solidFill>
            <a:srgbClr val="FFFF00"/>
          </a:solidFill>
          <a:latin typeface="VNI-Times" pitchFamily="2" charset="0"/>
        </a:defRPr>
      </a:lvl3pPr>
      <a:lvl4pPr algn="ctr" rtl="0" eaLnBrk="0" fontAlgn="base" hangingPunct="0">
        <a:spcBef>
          <a:spcPct val="0"/>
        </a:spcBef>
        <a:spcAft>
          <a:spcPct val="0"/>
        </a:spcAft>
        <a:defRPr sz="4000">
          <a:solidFill>
            <a:srgbClr val="FFFF00"/>
          </a:solidFill>
          <a:latin typeface="VNI-Times" pitchFamily="2" charset="0"/>
        </a:defRPr>
      </a:lvl4pPr>
      <a:lvl5pPr algn="ctr" rtl="0" eaLnBrk="0" fontAlgn="base" hangingPunct="0">
        <a:spcBef>
          <a:spcPct val="0"/>
        </a:spcBef>
        <a:spcAft>
          <a:spcPct val="0"/>
        </a:spcAft>
        <a:defRPr sz="4000">
          <a:solidFill>
            <a:srgbClr val="FFFF00"/>
          </a:solidFill>
          <a:latin typeface="VNI-Times" pitchFamily="2" charset="0"/>
        </a:defRPr>
      </a:lvl5pPr>
      <a:lvl6pPr marL="457200" algn="ctr" rtl="0" fontAlgn="base">
        <a:spcBef>
          <a:spcPct val="0"/>
        </a:spcBef>
        <a:spcAft>
          <a:spcPct val="0"/>
        </a:spcAft>
        <a:defRPr sz="4000">
          <a:solidFill>
            <a:srgbClr val="FFFF00"/>
          </a:solidFill>
          <a:latin typeface="VNI-Times" pitchFamily="2" charset="0"/>
        </a:defRPr>
      </a:lvl6pPr>
      <a:lvl7pPr marL="914400" algn="ctr" rtl="0" fontAlgn="base">
        <a:spcBef>
          <a:spcPct val="0"/>
        </a:spcBef>
        <a:spcAft>
          <a:spcPct val="0"/>
        </a:spcAft>
        <a:defRPr sz="4000">
          <a:solidFill>
            <a:srgbClr val="FFFF00"/>
          </a:solidFill>
          <a:latin typeface="VNI-Times" pitchFamily="2" charset="0"/>
        </a:defRPr>
      </a:lvl7pPr>
      <a:lvl8pPr marL="1371600" algn="ctr" rtl="0" fontAlgn="base">
        <a:spcBef>
          <a:spcPct val="0"/>
        </a:spcBef>
        <a:spcAft>
          <a:spcPct val="0"/>
        </a:spcAft>
        <a:defRPr sz="4000">
          <a:solidFill>
            <a:srgbClr val="FFFF00"/>
          </a:solidFill>
          <a:latin typeface="VNI-Times" pitchFamily="2" charset="0"/>
        </a:defRPr>
      </a:lvl8pPr>
      <a:lvl9pPr marL="1828800" algn="ctr" rtl="0" fontAlgn="base">
        <a:spcBef>
          <a:spcPct val="0"/>
        </a:spcBef>
        <a:spcAft>
          <a:spcPct val="0"/>
        </a:spcAft>
        <a:defRPr sz="4000">
          <a:solidFill>
            <a:srgbClr val="FFFF00"/>
          </a:solidFill>
          <a:latin typeface="VNI-Times" pitchFamily="2" charset="0"/>
        </a:defRPr>
      </a:lvl9pPr>
    </p:titleStyle>
    <p:bodyStyle>
      <a:lvl1pPr marL="342900" indent="-342900" algn="l" rtl="0" eaLnBrk="0" fontAlgn="base" hangingPunct="0">
        <a:spcBef>
          <a:spcPct val="20000"/>
        </a:spcBef>
        <a:spcAft>
          <a:spcPct val="0"/>
        </a:spcAft>
        <a:buChar char="•"/>
        <a:defRPr sz="3000">
          <a:solidFill>
            <a:schemeClr val="bg1"/>
          </a:solidFill>
          <a:latin typeface="+mn-lt"/>
          <a:ea typeface="+mn-ea"/>
          <a:cs typeface="+mn-cs"/>
        </a:defRPr>
      </a:lvl1pPr>
      <a:lvl2pPr marL="742950" indent="-285750" algn="l" rtl="0" eaLnBrk="0" fontAlgn="base" hangingPunct="0">
        <a:spcBef>
          <a:spcPct val="20000"/>
        </a:spcBef>
        <a:spcAft>
          <a:spcPct val="0"/>
        </a:spcAft>
        <a:buChar char="–"/>
        <a:defRPr sz="3000">
          <a:solidFill>
            <a:schemeClr val="bg1"/>
          </a:solidFill>
          <a:latin typeface="+mn-lt"/>
        </a:defRPr>
      </a:lvl2pPr>
      <a:lvl3pPr marL="1143000" indent="-228600" algn="l" rtl="0" eaLnBrk="0" fontAlgn="base" hangingPunct="0">
        <a:spcBef>
          <a:spcPct val="20000"/>
        </a:spcBef>
        <a:spcAft>
          <a:spcPct val="0"/>
        </a:spcAft>
        <a:buChar char="•"/>
        <a:defRPr sz="3000">
          <a:solidFill>
            <a:schemeClr val="bg1"/>
          </a:solidFill>
          <a:latin typeface="+mn-lt"/>
        </a:defRPr>
      </a:lvl3pPr>
      <a:lvl4pPr marL="1600200" indent="-228600" algn="l" rtl="0" eaLnBrk="0" fontAlgn="base" hangingPunct="0">
        <a:spcBef>
          <a:spcPct val="20000"/>
        </a:spcBef>
        <a:spcAft>
          <a:spcPct val="0"/>
        </a:spcAft>
        <a:buChar char="–"/>
        <a:defRPr sz="3000">
          <a:solidFill>
            <a:schemeClr val="bg1"/>
          </a:solidFill>
          <a:latin typeface="+mn-lt"/>
        </a:defRPr>
      </a:lvl4pPr>
      <a:lvl5pPr marL="2057400" indent="-228600" algn="l" rtl="0" eaLnBrk="0" fontAlgn="base" hangingPunct="0">
        <a:spcBef>
          <a:spcPct val="20000"/>
        </a:spcBef>
        <a:spcAft>
          <a:spcPct val="0"/>
        </a:spcAft>
        <a:buChar char="»"/>
        <a:defRPr sz="3000">
          <a:solidFill>
            <a:schemeClr val="bg1"/>
          </a:solidFill>
          <a:latin typeface="+mn-lt"/>
        </a:defRPr>
      </a:lvl5pPr>
      <a:lvl6pPr marL="2514600" indent="-228600" algn="l" rtl="0" fontAlgn="base">
        <a:spcBef>
          <a:spcPct val="20000"/>
        </a:spcBef>
        <a:spcAft>
          <a:spcPct val="0"/>
        </a:spcAft>
        <a:buChar char="»"/>
        <a:defRPr sz="3000">
          <a:solidFill>
            <a:schemeClr val="bg1"/>
          </a:solidFill>
          <a:latin typeface="+mn-lt"/>
        </a:defRPr>
      </a:lvl6pPr>
      <a:lvl7pPr marL="2971800" indent="-228600" algn="l" rtl="0" fontAlgn="base">
        <a:spcBef>
          <a:spcPct val="20000"/>
        </a:spcBef>
        <a:spcAft>
          <a:spcPct val="0"/>
        </a:spcAft>
        <a:buChar char="»"/>
        <a:defRPr sz="3000">
          <a:solidFill>
            <a:schemeClr val="bg1"/>
          </a:solidFill>
          <a:latin typeface="+mn-lt"/>
        </a:defRPr>
      </a:lvl7pPr>
      <a:lvl8pPr marL="3429000" indent="-228600" algn="l" rtl="0" fontAlgn="base">
        <a:spcBef>
          <a:spcPct val="20000"/>
        </a:spcBef>
        <a:spcAft>
          <a:spcPct val="0"/>
        </a:spcAft>
        <a:buChar char="»"/>
        <a:defRPr sz="3000">
          <a:solidFill>
            <a:schemeClr val="bg1"/>
          </a:solidFill>
          <a:latin typeface="+mn-lt"/>
        </a:defRPr>
      </a:lvl8pPr>
      <a:lvl9pPr marL="3886200" indent="-228600" algn="l" rtl="0" fontAlgn="base">
        <a:spcBef>
          <a:spcPct val="20000"/>
        </a:spcBef>
        <a:spcAft>
          <a:spcPct val="0"/>
        </a:spcAft>
        <a:buChar char="»"/>
        <a:defRPr sz="3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wmf"/><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2.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4.xml"/><Relationship Id="rId4" Type="http://schemas.openxmlformats.org/officeDocument/2006/relationships/slide" Target="slide19.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slide" Target="slide19.xml"/></Relationships>
</file>

<file path=ppt/slides/_rels/slide1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2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slide" Target="slide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slide" Target="slide9.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13.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slide" Target="slide9.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xml"/><Relationship Id="rId1" Type="http://schemas.openxmlformats.org/officeDocument/2006/relationships/slideLayout" Target="../slideLayouts/slideLayout7.xml"/><Relationship Id="rId4" Type="http://schemas.openxmlformats.org/officeDocument/2006/relationships/image" Target="../media/image28.gif"/></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57083" name="WordArt 59">
            <a:extLst>
              <a:ext uri="{FF2B5EF4-FFF2-40B4-BE49-F238E27FC236}">
                <a16:creationId xmlns:a16="http://schemas.microsoft.com/office/drawing/2014/main" id="{50D66819-9A1E-429C-9E56-519DFEB29D9F}"/>
              </a:ext>
            </a:extLst>
          </p:cNvPr>
          <p:cNvSpPr>
            <a:spLocks noChangeArrowheads="1" noChangeShapeType="1" noTextEdit="1"/>
          </p:cNvSpPr>
          <p:nvPr/>
        </p:nvSpPr>
        <p:spPr bwMode="auto">
          <a:xfrm>
            <a:off x="842962" y="3128962"/>
            <a:ext cx="7767638" cy="12144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defRPr/>
            </a:pPr>
            <a:r>
              <a:rPr lang="vi-VN" sz="5400" b="1" kern="10">
                <a:ln w="19050">
                  <a:solidFill>
                    <a:srgbClr val="FF0000"/>
                  </a:solidFill>
                  <a:round/>
                  <a:headEnd/>
                  <a:tailEnd/>
                </a:ln>
                <a:gradFill rotWithShape="1">
                  <a:gsLst>
                    <a:gs pos="0">
                      <a:srgbClr val="FF3399">
                        <a:alpha val="75999"/>
                      </a:srgbClr>
                    </a:gs>
                    <a:gs pos="25000">
                      <a:srgbClr val="FF6633">
                        <a:alpha val="82000"/>
                      </a:srgbClr>
                    </a:gs>
                    <a:gs pos="50000">
                      <a:srgbClr val="FFFF00">
                        <a:alpha val="88000"/>
                      </a:srgbClr>
                    </a:gs>
                    <a:gs pos="75000">
                      <a:srgbClr val="01A78F">
                        <a:alpha val="94000"/>
                      </a:srgbClr>
                    </a:gs>
                    <a:gs pos="100000">
                      <a:srgbClr val="3366FF"/>
                    </a:gs>
                  </a:gsLst>
                  <a:lin ang="5400000" scaled="1"/>
                </a:gradFill>
                <a:latin typeface="Arial"/>
                <a:cs typeface="Arial"/>
              </a:rPr>
              <a:t>SỰ PHÁT SINH LOÀI NGƯỜI</a:t>
            </a:r>
            <a:endParaRPr lang="en-US" sz="5400" b="1" kern="10">
              <a:ln w="19050">
                <a:solidFill>
                  <a:srgbClr val="FF0000"/>
                </a:solidFill>
                <a:round/>
                <a:headEnd/>
                <a:tailEnd/>
              </a:ln>
              <a:gradFill rotWithShape="1">
                <a:gsLst>
                  <a:gs pos="0">
                    <a:srgbClr val="FF3399">
                      <a:alpha val="75999"/>
                    </a:srgbClr>
                  </a:gs>
                  <a:gs pos="25000">
                    <a:srgbClr val="FF6633">
                      <a:alpha val="82000"/>
                    </a:srgbClr>
                  </a:gs>
                  <a:gs pos="50000">
                    <a:srgbClr val="FFFF00">
                      <a:alpha val="88000"/>
                    </a:srgbClr>
                  </a:gs>
                  <a:gs pos="75000">
                    <a:srgbClr val="01A78F">
                      <a:alpha val="94000"/>
                    </a:srgbClr>
                  </a:gs>
                  <a:gs pos="100000">
                    <a:srgbClr val="3366FF"/>
                  </a:gs>
                </a:gsLst>
                <a:lin ang="5400000" scaled="1"/>
              </a:gradFill>
              <a:latin typeface="Arial"/>
              <a:cs typeface="Arial"/>
            </a:endParaRPr>
          </a:p>
        </p:txBody>
      </p:sp>
      <p:sp>
        <p:nvSpPr>
          <p:cNvPr id="55301" name="WordArt 60">
            <a:extLst>
              <a:ext uri="{FF2B5EF4-FFF2-40B4-BE49-F238E27FC236}">
                <a16:creationId xmlns:a16="http://schemas.microsoft.com/office/drawing/2014/main" id="{AD5186B1-5EF2-40D8-BBC8-6F7EA51AF9A3}"/>
              </a:ext>
            </a:extLst>
          </p:cNvPr>
          <p:cNvSpPr>
            <a:spLocks noChangeArrowheads="1" noChangeShapeType="1" noTextEdit="1"/>
          </p:cNvSpPr>
          <p:nvPr/>
        </p:nvSpPr>
        <p:spPr bwMode="auto">
          <a:xfrm>
            <a:off x="2900363" y="1143000"/>
            <a:ext cx="3429000" cy="1038225"/>
          </a:xfrm>
          <a:prstGeom prst="rect">
            <a:avLst/>
          </a:prstGeom>
        </p:spPr>
        <p:txBody>
          <a:bodyPr wrap="none" fromWordArt="1">
            <a:prstTxWarp prst="textPlain">
              <a:avLst>
                <a:gd name="adj" fmla="val 50000"/>
              </a:avLst>
            </a:prstTxWarp>
          </a:bodyPr>
          <a:lstStyle/>
          <a:p>
            <a:r>
              <a:rPr lang="en-US" sz="60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panose="020B0604020202020204" pitchFamily="34" charset="0"/>
              </a:rPr>
              <a:t>Bài 34</a:t>
            </a:r>
          </a:p>
        </p:txBody>
      </p:sp>
      <p:sp>
        <p:nvSpPr>
          <p:cNvPr id="55302" name="Slide Number Placeholder 1">
            <a:extLst>
              <a:ext uri="{FF2B5EF4-FFF2-40B4-BE49-F238E27FC236}">
                <a16:creationId xmlns:a16="http://schemas.microsoft.com/office/drawing/2014/main" id="{32D43386-1B1E-4D86-9DE3-830D7EBFC00E}"/>
              </a:ext>
            </a:extLst>
          </p:cNvPr>
          <p:cNvSpPr>
            <a:spLocks noGrp="1"/>
          </p:cNvSpPr>
          <p:nvPr>
            <p:ph type="sldNum" sz="quarter" idx="12"/>
          </p:nvPr>
        </p:nvSpPr>
        <p:spPr>
          <a:noFill/>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2057699B-B907-4DFD-8EAE-222AC03A081E}" type="slidenum">
              <a:rPr lang="en-US" altLang="en-US" sz="1200">
                <a:solidFill>
                  <a:schemeClr val="bg1"/>
                </a:solidFill>
                <a:latin typeface="Tahoma" panose="020B0604030504040204" pitchFamily="34" charset="0"/>
              </a:rPr>
              <a:pPr eaLnBrk="1" hangingPunct="1"/>
              <a:t>1</a:t>
            </a:fld>
            <a:endParaRPr lang="en-US" altLang="en-US" sz="1200">
              <a:solidFill>
                <a:schemeClr val="bg1"/>
              </a:solidFill>
              <a:latin typeface="Tahoma" panose="020B060403050404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5538" name="Picture 11">
            <a:extLst>
              <a:ext uri="{FF2B5EF4-FFF2-40B4-BE49-F238E27FC236}">
                <a16:creationId xmlns:a16="http://schemas.microsoft.com/office/drawing/2014/main" id="{9AE4D0CF-6BDA-4EA8-8836-27FF707000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1066800"/>
            <a:ext cx="8991600" cy="56483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5539" name="Rectangle 3">
            <a:extLst>
              <a:ext uri="{FF2B5EF4-FFF2-40B4-BE49-F238E27FC236}">
                <a16:creationId xmlns:a16="http://schemas.microsoft.com/office/drawing/2014/main" id="{92832274-F73D-4D19-ACB8-0FE56BE2FC91}"/>
              </a:ext>
            </a:extLst>
          </p:cNvPr>
          <p:cNvSpPr>
            <a:spLocks noGrp="1" noChangeArrowheads="1"/>
          </p:cNvSpPr>
          <p:nvPr>
            <p:ph type="body" idx="1"/>
          </p:nvPr>
        </p:nvSpPr>
        <p:spPr/>
        <p:txBody>
          <a:bodyPr/>
          <a:lstStyle/>
          <a:p>
            <a:pPr eaLnBrk="1" hangingPunct="1">
              <a:buFontTx/>
              <a:buNone/>
            </a:pPr>
            <a:endParaRPr lang="en-US" altLang="en-US">
              <a:latin typeface="Times New Roman" panose="02020603050405020304" pitchFamily="18" charset="0"/>
            </a:endParaRPr>
          </a:p>
          <a:p>
            <a:pPr eaLnBrk="1" hangingPunct="1">
              <a:buFontTx/>
              <a:buNone/>
            </a:pPr>
            <a:endParaRPr lang="en-US" altLang="en-US">
              <a:latin typeface="Times New Roman" panose="02020603050405020304" pitchFamily="18" charset="0"/>
            </a:endParaRPr>
          </a:p>
        </p:txBody>
      </p:sp>
      <p:sp>
        <p:nvSpPr>
          <p:cNvPr id="65540" name="Rectangle 5">
            <a:extLst>
              <a:ext uri="{FF2B5EF4-FFF2-40B4-BE49-F238E27FC236}">
                <a16:creationId xmlns:a16="http://schemas.microsoft.com/office/drawing/2014/main" id="{F81F5EDA-A804-4672-83BB-177FBA6E39A5}"/>
              </a:ext>
            </a:extLst>
          </p:cNvPr>
          <p:cNvSpPr>
            <a:spLocks noChangeArrowheads="1"/>
          </p:cNvSpPr>
          <p:nvPr/>
        </p:nvSpPr>
        <p:spPr bwMode="auto">
          <a:xfrm>
            <a:off x="381000" y="2895600"/>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l">
              <a:spcBef>
                <a:spcPct val="50000"/>
              </a:spcBef>
            </a:pPr>
            <a:r>
              <a:rPr lang="en-US" altLang="en-US" sz="2800" b="1">
                <a:solidFill>
                  <a:srgbClr val="000066"/>
                </a:solidFill>
                <a:latin typeface="Times New Roman" panose="02020603050405020304" pitchFamily="18" charset="0"/>
              </a:rPr>
              <a:t>Tinh tinh</a:t>
            </a:r>
          </a:p>
        </p:txBody>
      </p:sp>
      <p:sp>
        <p:nvSpPr>
          <p:cNvPr id="65541" name="Rectangle 6">
            <a:extLst>
              <a:ext uri="{FF2B5EF4-FFF2-40B4-BE49-F238E27FC236}">
                <a16:creationId xmlns:a16="http://schemas.microsoft.com/office/drawing/2014/main" id="{5E8885DE-1823-463C-AD14-3356701460D0}"/>
              </a:ext>
            </a:extLst>
          </p:cNvPr>
          <p:cNvSpPr>
            <a:spLocks noChangeArrowheads="1"/>
          </p:cNvSpPr>
          <p:nvPr/>
        </p:nvSpPr>
        <p:spPr bwMode="auto">
          <a:xfrm>
            <a:off x="2819400" y="3124200"/>
            <a:ext cx="11795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l">
              <a:spcBef>
                <a:spcPct val="50000"/>
              </a:spcBef>
            </a:pPr>
            <a:r>
              <a:rPr lang="en-US" altLang="en-US" sz="2800" b="1">
                <a:solidFill>
                  <a:srgbClr val="000066"/>
                </a:solidFill>
                <a:latin typeface="Times New Roman" panose="02020603050405020304" pitchFamily="18" charset="0"/>
              </a:rPr>
              <a:t>Gôrila</a:t>
            </a:r>
          </a:p>
        </p:txBody>
      </p:sp>
      <p:sp>
        <p:nvSpPr>
          <p:cNvPr id="65542" name="Rectangle 7">
            <a:extLst>
              <a:ext uri="{FF2B5EF4-FFF2-40B4-BE49-F238E27FC236}">
                <a16:creationId xmlns:a16="http://schemas.microsoft.com/office/drawing/2014/main" id="{5F2E4ED2-4ACF-4BDA-B3C8-0569CDE2C920}"/>
              </a:ext>
            </a:extLst>
          </p:cNvPr>
          <p:cNvSpPr>
            <a:spLocks noChangeArrowheads="1"/>
          </p:cNvSpPr>
          <p:nvPr/>
        </p:nvSpPr>
        <p:spPr bwMode="auto">
          <a:xfrm>
            <a:off x="4876800" y="1371600"/>
            <a:ext cx="10493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l" eaLnBrk="1" hangingPunct="1"/>
            <a:r>
              <a:rPr lang="en-US" altLang="en-US" sz="2800" b="1">
                <a:solidFill>
                  <a:srgbClr val="000066"/>
                </a:solidFill>
                <a:latin typeface="Times New Roman" panose="02020603050405020304" pitchFamily="18" charset="0"/>
              </a:rPr>
              <a:t>Vượn</a:t>
            </a:r>
          </a:p>
        </p:txBody>
      </p:sp>
      <p:sp>
        <p:nvSpPr>
          <p:cNvPr id="65543" name="Rectangle 8">
            <a:extLst>
              <a:ext uri="{FF2B5EF4-FFF2-40B4-BE49-F238E27FC236}">
                <a16:creationId xmlns:a16="http://schemas.microsoft.com/office/drawing/2014/main" id="{F7D84F2B-6412-4C4C-A2DD-FF7C0ED24127}"/>
              </a:ext>
            </a:extLst>
          </p:cNvPr>
          <p:cNvSpPr>
            <a:spLocks noChangeArrowheads="1"/>
          </p:cNvSpPr>
          <p:nvPr/>
        </p:nvSpPr>
        <p:spPr bwMode="auto">
          <a:xfrm>
            <a:off x="5410200" y="5486400"/>
            <a:ext cx="1546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l">
              <a:spcBef>
                <a:spcPct val="50000"/>
              </a:spcBef>
            </a:pPr>
            <a:r>
              <a:rPr lang="en-US" altLang="en-US" sz="2800" b="1">
                <a:solidFill>
                  <a:srgbClr val="000066"/>
                </a:solidFill>
                <a:latin typeface="Times New Roman" panose="02020603050405020304" pitchFamily="18" charset="0"/>
              </a:rPr>
              <a:t>Đười ươi</a:t>
            </a:r>
          </a:p>
        </p:txBody>
      </p:sp>
      <p:sp>
        <p:nvSpPr>
          <p:cNvPr id="65544" name="Text Box 12">
            <a:extLst>
              <a:ext uri="{FF2B5EF4-FFF2-40B4-BE49-F238E27FC236}">
                <a16:creationId xmlns:a16="http://schemas.microsoft.com/office/drawing/2014/main" id="{2371EA33-D5D2-4B57-896F-210E65D63071}"/>
              </a:ext>
            </a:extLst>
          </p:cNvPr>
          <p:cNvSpPr txBox="1">
            <a:spLocks noChangeArrowheads="1"/>
          </p:cNvSpPr>
          <p:nvPr/>
        </p:nvSpPr>
        <p:spPr bwMode="auto">
          <a:xfrm>
            <a:off x="76200" y="1096963"/>
            <a:ext cx="4800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l" eaLnBrk="1" hangingPunct="1">
              <a:spcBef>
                <a:spcPct val="50000"/>
              </a:spcBef>
            </a:pPr>
            <a:r>
              <a:rPr lang="en-US" altLang="en-US" b="1">
                <a:solidFill>
                  <a:srgbClr val="0033CC"/>
                </a:solidFill>
                <a:latin typeface=".VnHelvetInsH" pitchFamily="34" charset="0"/>
              </a:rPr>
              <a:t>V­Ưîn ng­Ưêi ngµy nay</a:t>
            </a:r>
          </a:p>
        </p:txBody>
      </p:sp>
      <p:sp>
        <p:nvSpPr>
          <p:cNvPr id="65545" name="Rectangle 11">
            <a:extLst>
              <a:ext uri="{FF2B5EF4-FFF2-40B4-BE49-F238E27FC236}">
                <a16:creationId xmlns:a16="http://schemas.microsoft.com/office/drawing/2014/main" id="{46533C61-A09C-4EE5-9AE6-80757AC79A2B}"/>
              </a:ext>
            </a:extLst>
          </p:cNvPr>
          <p:cNvSpPr>
            <a:spLocks noChangeArrowheads="1"/>
          </p:cNvSpPr>
          <p:nvPr/>
        </p:nvSpPr>
        <p:spPr bwMode="auto">
          <a:xfrm>
            <a:off x="-74613" y="352425"/>
            <a:ext cx="9283701"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l" eaLnBrk="1" hangingPunct="1">
              <a:lnSpc>
                <a:spcPct val="80000"/>
              </a:lnSpc>
              <a:spcBef>
                <a:spcPct val="20000"/>
              </a:spcBef>
              <a:buFontTx/>
              <a:buAutoNum type="arabicPeriod"/>
            </a:pPr>
            <a:r>
              <a:rPr lang="en-US" altLang="en-US" sz="2800" b="1" u="sng">
                <a:solidFill>
                  <a:schemeClr val="hlink"/>
                </a:solidFill>
              </a:rPr>
              <a:t>Bằng chứng về nguồn gốc động vật của loài người</a:t>
            </a:r>
            <a:endParaRPr lang="en-US" altLang="en-US" sz="2800" b="1">
              <a:solidFill>
                <a:schemeClr val="hlink"/>
              </a:solidFill>
            </a:endParaRPr>
          </a:p>
        </p:txBody>
      </p:sp>
      <p:sp>
        <p:nvSpPr>
          <p:cNvPr id="65546" name="Slide Number Placeholder 1">
            <a:extLst>
              <a:ext uri="{FF2B5EF4-FFF2-40B4-BE49-F238E27FC236}">
                <a16:creationId xmlns:a16="http://schemas.microsoft.com/office/drawing/2014/main" id="{C97CB711-E748-4707-86C7-684F6475A2C0}"/>
              </a:ext>
            </a:extLst>
          </p:cNvPr>
          <p:cNvSpPr>
            <a:spLocks noGrp="1"/>
          </p:cNvSpPr>
          <p:nvPr>
            <p:ph type="sldNum" sz="quarter" idx="12"/>
          </p:nvPr>
        </p:nvSpPr>
        <p:spPr>
          <a:noFill/>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A444A842-3A15-40F9-A37F-15E4A4A0F80C}" type="slidenum">
              <a:rPr lang="en-US" altLang="en-US" sz="1200">
                <a:solidFill>
                  <a:schemeClr val="bg1"/>
                </a:solidFill>
                <a:latin typeface="Tahoma" panose="020B0604030504040204" pitchFamily="34" charset="0"/>
              </a:rPr>
              <a:pPr eaLnBrk="1" hangingPunct="1"/>
              <a:t>10</a:t>
            </a:fld>
            <a:endParaRPr lang="en-US" altLang="en-US" sz="1200">
              <a:solidFill>
                <a:schemeClr val="bg1"/>
              </a:solidFill>
              <a:latin typeface="Tahoma" panose="020B0604030504040204"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4" descr="MEN022">
            <a:extLst>
              <a:ext uri="{FF2B5EF4-FFF2-40B4-BE49-F238E27FC236}">
                <a16:creationId xmlns:a16="http://schemas.microsoft.com/office/drawing/2014/main" id="{872939B6-A954-4680-AB29-CBC83F4D1E54}"/>
              </a:ext>
            </a:extLst>
          </p:cNvPr>
          <p:cNvSpPr>
            <a:spLocks noChangeArrowheads="1"/>
          </p:cNvSpPr>
          <p:nvPr/>
        </p:nvSpPr>
        <p:spPr bwMode="auto">
          <a:xfrm>
            <a:off x="1143000" y="1066800"/>
            <a:ext cx="3886200" cy="5791200"/>
          </a:xfrm>
          <a:prstGeom prst="rect">
            <a:avLst/>
          </a:prstGeom>
          <a:blipFill dpi="0" rotWithShape="1">
            <a:blip r:embed="rId2"/>
            <a:srcRect/>
            <a:stretch>
              <a:fillRect/>
            </a:stretch>
          </a:blip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pic>
        <p:nvPicPr>
          <p:cNvPr id="66563" name="Picture 8">
            <a:extLst>
              <a:ext uri="{FF2B5EF4-FFF2-40B4-BE49-F238E27FC236}">
                <a16:creationId xmlns:a16="http://schemas.microsoft.com/office/drawing/2014/main" id="{EDCEBFAA-E3CE-4101-A5EF-AF2BD1D9BE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066800"/>
            <a:ext cx="3886200" cy="5791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69324" name="Text Box 12">
            <a:extLst>
              <a:ext uri="{FF2B5EF4-FFF2-40B4-BE49-F238E27FC236}">
                <a16:creationId xmlns:a16="http://schemas.microsoft.com/office/drawing/2014/main" id="{5E80A712-DA2A-4DC8-8739-8B223090708C}"/>
              </a:ext>
            </a:extLst>
          </p:cNvPr>
          <p:cNvSpPr txBox="1">
            <a:spLocks noChangeArrowheads="1"/>
          </p:cNvSpPr>
          <p:nvPr/>
        </p:nvSpPr>
        <p:spPr bwMode="auto">
          <a:xfrm>
            <a:off x="0" y="1371600"/>
            <a:ext cx="11430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800">
                <a:solidFill>
                  <a:srgbClr val="003300"/>
                </a:solidFill>
                <a:effectLst>
                  <a:outerShdw blurRad="38100" dist="38100" dir="2700000" algn="tl">
                    <a:srgbClr val="000000"/>
                  </a:outerShdw>
                </a:effectLst>
                <a:latin typeface="Arial" charset="0"/>
              </a:rPr>
              <a:t>Hình dạng, kích thước, cân nặng…</a:t>
            </a:r>
          </a:p>
        </p:txBody>
      </p:sp>
      <p:sp>
        <p:nvSpPr>
          <p:cNvPr id="66565" name="AutoShape 13">
            <a:hlinkClick r:id="rId4" action="ppaction://hlinksldjump" highlightClick="1"/>
            <a:extLst>
              <a:ext uri="{FF2B5EF4-FFF2-40B4-BE49-F238E27FC236}">
                <a16:creationId xmlns:a16="http://schemas.microsoft.com/office/drawing/2014/main" id="{FEA05908-8138-4FCB-BCAD-5158391A6180}"/>
              </a:ext>
            </a:extLst>
          </p:cNvPr>
          <p:cNvSpPr>
            <a:spLocks noChangeArrowheads="1"/>
          </p:cNvSpPr>
          <p:nvPr/>
        </p:nvSpPr>
        <p:spPr bwMode="auto">
          <a:xfrm>
            <a:off x="381000" y="5867400"/>
            <a:ext cx="4572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66566" name="Rectangle 11">
            <a:extLst>
              <a:ext uri="{FF2B5EF4-FFF2-40B4-BE49-F238E27FC236}">
                <a16:creationId xmlns:a16="http://schemas.microsoft.com/office/drawing/2014/main" id="{3D10E4CE-31F8-4664-AA09-36F9F13ECEB9}"/>
              </a:ext>
            </a:extLst>
          </p:cNvPr>
          <p:cNvSpPr>
            <a:spLocks noChangeArrowheads="1"/>
          </p:cNvSpPr>
          <p:nvPr/>
        </p:nvSpPr>
        <p:spPr bwMode="auto">
          <a:xfrm>
            <a:off x="-98425" y="228600"/>
            <a:ext cx="92837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l" eaLnBrk="1" hangingPunct="1">
              <a:lnSpc>
                <a:spcPct val="80000"/>
              </a:lnSpc>
              <a:spcBef>
                <a:spcPct val="20000"/>
              </a:spcBef>
              <a:buFontTx/>
              <a:buAutoNum type="arabicPeriod"/>
            </a:pPr>
            <a:r>
              <a:rPr lang="en-US" altLang="en-US" sz="2800" b="1" u="sng">
                <a:solidFill>
                  <a:schemeClr val="hlink"/>
                </a:solidFill>
              </a:rPr>
              <a:t>Bằng chứng về nguồn gốc động vật của loài người</a:t>
            </a:r>
            <a:endParaRPr lang="en-US" altLang="en-US" sz="2800" b="1">
              <a:solidFill>
                <a:schemeClr val="hlink"/>
              </a:solidFill>
            </a:endParaRPr>
          </a:p>
        </p:txBody>
      </p:sp>
      <p:sp>
        <p:nvSpPr>
          <p:cNvPr id="66567" name="Slide Number Placeholder 1">
            <a:extLst>
              <a:ext uri="{FF2B5EF4-FFF2-40B4-BE49-F238E27FC236}">
                <a16:creationId xmlns:a16="http://schemas.microsoft.com/office/drawing/2014/main" id="{D2A92675-C3BA-4E2D-963D-7921BF256645}"/>
              </a:ext>
            </a:extLst>
          </p:cNvPr>
          <p:cNvSpPr>
            <a:spLocks noGrp="1"/>
          </p:cNvSpPr>
          <p:nvPr>
            <p:ph type="sldNum" sz="quarter" idx="12"/>
          </p:nvPr>
        </p:nvSpPr>
        <p:spPr>
          <a:noFill/>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941F035B-1367-4E26-929B-328D42B49040}" type="slidenum">
              <a:rPr lang="en-US" altLang="en-US" sz="1200">
                <a:solidFill>
                  <a:schemeClr val="bg1"/>
                </a:solidFill>
                <a:latin typeface="Tahoma" panose="020B0604030504040204" pitchFamily="34" charset="0"/>
              </a:rPr>
              <a:pPr eaLnBrk="1" hangingPunct="1"/>
              <a:t>11</a:t>
            </a:fld>
            <a:endParaRPr lang="en-US" altLang="en-US" sz="1200">
              <a:solidFill>
                <a:schemeClr val="bg1"/>
              </a:solidFill>
              <a:latin typeface="Tahoma" panose="020B0604030504040204"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7586" name="Picture 5">
            <a:extLst>
              <a:ext uri="{FF2B5EF4-FFF2-40B4-BE49-F238E27FC236}">
                <a16:creationId xmlns:a16="http://schemas.microsoft.com/office/drawing/2014/main" id="{31C6DFEF-3969-4DEF-AECD-0D01F90365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066800"/>
            <a:ext cx="5791200" cy="57150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3292" name="Rectangle 12">
            <a:extLst>
              <a:ext uri="{FF2B5EF4-FFF2-40B4-BE49-F238E27FC236}">
                <a16:creationId xmlns:a16="http://schemas.microsoft.com/office/drawing/2014/main" id="{A3D16DDF-C01F-4391-B6F3-51BDED24AAFA}"/>
              </a:ext>
            </a:extLst>
          </p:cNvPr>
          <p:cNvSpPr>
            <a:spLocks noChangeArrowheads="1"/>
          </p:cNvSpPr>
          <p:nvPr/>
        </p:nvSpPr>
        <p:spPr bwMode="auto">
          <a:xfrm>
            <a:off x="0" y="1752600"/>
            <a:ext cx="17637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en-US" sz="2800">
                <a:solidFill>
                  <a:srgbClr val="003300"/>
                </a:solidFill>
                <a:effectLst>
                  <a:outerShdw blurRad="38100" dist="38100" dir="2700000" algn="tl">
                    <a:srgbClr val="000000"/>
                  </a:outerShdw>
                </a:effectLst>
                <a:latin typeface="Arial" charset="0"/>
              </a:rPr>
              <a:t>Bộ xương</a:t>
            </a:r>
          </a:p>
        </p:txBody>
      </p:sp>
      <p:sp>
        <p:nvSpPr>
          <p:cNvPr id="67588" name="AutoShape 14">
            <a:hlinkClick r:id="rId3" action="ppaction://hlinksldjump" highlightClick="1"/>
            <a:extLst>
              <a:ext uri="{FF2B5EF4-FFF2-40B4-BE49-F238E27FC236}">
                <a16:creationId xmlns:a16="http://schemas.microsoft.com/office/drawing/2014/main" id="{756310FA-3ABE-4A43-A9A5-900527624F38}"/>
              </a:ext>
            </a:extLst>
          </p:cNvPr>
          <p:cNvSpPr>
            <a:spLocks noChangeArrowheads="1"/>
          </p:cNvSpPr>
          <p:nvPr/>
        </p:nvSpPr>
        <p:spPr bwMode="auto">
          <a:xfrm>
            <a:off x="381000" y="5867400"/>
            <a:ext cx="4572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67589" name="Rectangle 11">
            <a:extLst>
              <a:ext uri="{FF2B5EF4-FFF2-40B4-BE49-F238E27FC236}">
                <a16:creationId xmlns:a16="http://schemas.microsoft.com/office/drawing/2014/main" id="{4729C0BB-509B-4996-BC5B-A515DECA920D}"/>
              </a:ext>
            </a:extLst>
          </p:cNvPr>
          <p:cNvSpPr>
            <a:spLocks noChangeArrowheads="1"/>
          </p:cNvSpPr>
          <p:nvPr/>
        </p:nvSpPr>
        <p:spPr bwMode="auto">
          <a:xfrm>
            <a:off x="-98425" y="228600"/>
            <a:ext cx="92837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l" eaLnBrk="1" hangingPunct="1">
              <a:lnSpc>
                <a:spcPct val="80000"/>
              </a:lnSpc>
              <a:spcBef>
                <a:spcPct val="20000"/>
              </a:spcBef>
              <a:buFontTx/>
              <a:buAutoNum type="arabicPeriod"/>
            </a:pPr>
            <a:r>
              <a:rPr lang="en-US" altLang="en-US" sz="2800" b="1" u="sng">
                <a:solidFill>
                  <a:schemeClr val="hlink"/>
                </a:solidFill>
              </a:rPr>
              <a:t>Bằng chứng về nguồn gốc động vật của loài người</a:t>
            </a:r>
            <a:endParaRPr lang="en-US" altLang="en-US" sz="2800" b="1">
              <a:solidFill>
                <a:schemeClr val="hlink"/>
              </a:solidFill>
            </a:endParaRPr>
          </a:p>
        </p:txBody>
      </p:sp>
      <p:sp>
        <p:nvSpPr>
          <p:cNvPr id="67590" name="Slide Number Placeholder 1">
            <a:extLst>
              <a:ext uri="{FF2B5EF4-FFF2-40B4-BE49-F238E27FC236}">
                <a16:creationId xmlns:a16="http://schemas.microsoft.com/office/drawing/2014/main" id="{FEB3622E-05C2-4BF1-9401-D42A87C63A2F}"/>
              </a:ext>
            </a:extLst>
          </p:cNvPr>
          <p:cNvSpPr>
            <a:spLocks noGrp="1"/>
          </p:cNvSpPr>
          <p:nvPr>
            <p:ph type="sldNum" sz="quarter" idx="12"/>
          </p:nvPr>
        </p:nvSpPr>
        <p:spPr>
          <a:noFill/>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2BF726C6-9D75-4A71-AD39-CF35ACA7D158}" type="slidenum">
              <a:rPr lang="en-US" altLang="en-US" sz="1200">
                <a:solidFill>
                  <a:schemeClr val="bg1"/>
                </a:solidFill>
                <a:latin typeface="Tahoma" panose="020B0604030504040204" pitchFamily="34" charset="0"/>
              </a:rPr>
              <a:pPr eaLnBrk="1" hangingPunct="1"/>
              <a:t>12</a:t>
            </a:fld>
            <a:endParaRPr lang="en-US" altLang="en-US" sz="1200">
              <a:solidFill>
                <a:schemeClr val="bg1"/>
              </a:solidFill>
              <a:latin typeface="Tahoma" panose="020B0604030504040204"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346" name="Rectangle 10">
            <a:extLst>
              <a:ext uri="{FF2B5EF4-FFF2-40B4-BE49-F238E27FC236}">
                <a16:creationId xmlns:a16="http://schemas.microsoft.com/office/drawing/2014/main" id="{2EC86EF5-BACC-44E8-978D-0D0D37A2BBDF}"/>
              </a:ext>
            </a:extLst>
          </p:cNvPr>
          <p:cNvSpPr>
            <a:spLocks noChangeArrowheads="1"/>
          </p:cNvSpPr>
          <p:nvPr/>
        </p:nvSpPr>
        <p:spPr bwMode="auto">
          <a:xfrm>
            <a:off x="152400" y="1447800"/>
            <a:ext cx="1333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20000"/>
              </a:spcBef>
              <a:defRPr/>
            </a:pPr>
            <a:r>
              <a:rPr lang="en-US" sz="2800">
                <a:solidFill>
                  <a:srgbClr val="003300"/>
                </a:solidFill>
                <a:effectLst>
                  <a:outerShdw blurRad="38100" dist="38100" dir="2700000" algn="tl">
                    <a:srgbClr val="000000"/>
                  </a:outerShdw>
                </a:effectLst>
                <a:latin typeface="Arial" charset="0"/>
              </a:rPr>
              <a:t>Não bộ</a:t>
            </a:r>
          </a:p>
        </p:txBody>
      </p:sp>
      <p:pic>
        <p:nvPicPr>
          <p:cNvPr id="68611" name="Picture 13">
            <a:extLst>
              <a:ext uri="{FF2B5EF4-FFF2-40B4-BE49-F238E27FC236}">
                <a16:creationId xmlns:a16="http://schemas.microsoft.com/office/drawing/2014/main" id="{F6253092-AE6E-471A-A369-B3E5617763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2771775"/>
            <a:ext cx="2819400" cy="38862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2" name="Picture 15">
            <a:extLst>
              <a:ext uri="{FF2B5EF4-FFF2-40B4-BE49-F238E27FC236}">
                <a16:creationId xmlns:a16="http://schemas.microsoft.com/office/drawing/2014/main" id="{985DF0E0-BF30-4F66-ACCB-F843C7C5E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5" y="1109663"/>
            <a:ext cx="6019800" cy="5562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8613" name="AutoShape 17">
            <a:hlinkClick r:id="rId4" action="ppaction://hlinksldjump" highlightClick="1"/>
            <a:extLst>
              <a:ext uri="{FF2B5EF4-FFF2-40B4-BE49-F238E27FC236}">
                <a16:creationId xmlns:a16="http://schemas.microsoft.com/office/drawing/2014/main" id="{8497D16B-98DE-4819-96B3-B37E4C719D7D}"/>
              </a:ext>
            </a:extLst>
          </p:cNvPr>
          <p:cNvSpPr>
            <a:spLocks noChangeArrowheads="1"/>
          </p:cNvSpPr>
          <p:nvPr/>
        </p:nvSpPr>
        <p:spPr bwMode="auto">
          <a:xfrm>
            <a:off x="2209800" y="1066800"/>
            <a:ext cx="4572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68614" name="Rectangle 11">
            <a:extLst>
              <a:ext uri="{FF2B5EF4-FFF2-40B4-BE49-F238E27FC236}">
                <a16:creationId xmlns:a16="http://schemas.microsoft.com/office/drawing/2014/main" id="{A43C2D4C-E47B-406B-B29D-DD42BCB2D32B}"/>
              </a:ext>
            </a:extLst>
          </p:cNvPr>
          <p:cNvSpPr>
            <a:spLocks noChangeArrowheads="1"/>
          </p:cNvSpPr>
          <p:nvPr/>
        </p:nvSpPr>
        <p:spPr bwMode="auto">
          <a:xfrm>
            <a:off x="-98425" y="228600"/>
            <a:ext cx="92837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l" eaLnBrk="1" hangingPunct="1">
              <a:lnSpc>
                <a:spcPct val="80000"/>
              </a:lnSpc>
              <a:spcBef>
                <a:spcPct val="20000"/>
              </a:spcBef>
              <a:buFontTx/>
              <a:buAutoNum type="arabicPeriod"/>
            </a:pPr>
            <a:r>
              <a:rPr lang="en-US" altLang="en-US" sz="2800" b="1" u="sng">
                <a:solidFill>
                  <a:schemeClr val="hlink"/>
                </a:solidFill>
              </a:rPr>
              <a:t>Bằng chứng về nguồn gốc động vật của loài người</a:t>
            </a:r>
            <a:endParaRPr lang="en-US" altLang="en-US" sz="2800" b="1">
              <a:solidFill>
                <a:schemeClr val="hlink"/>
              </a:solidFill>
            </a:endParaRPr>
          </a:p>
        </p:txBody>
      </p:sp>
      <p:sp>
        <p:nvSpPr>
          <p:cNvPr id="68615" name="Slide Number Placeholder 1">
            <a:extLst>
              <a:ext uri="{FF2B5EF4-FFF2-40B4-BE49-F238E27FC236}">
                <a16:creationId xmlns:a16="http://schemas.microsoft.com/office/drawing/2014/main" id="{8C392C73-D7BC-4D99-A0FA-381349EBADCE}"/>
              </a:ext>
            </a:extLst>
          </p:cNvPr>
          <p:cNvSpPr>
            <a:spLocks noGrp="1"/>
          </p:cNvSpPr>
          <p:nvPr>
            <p:ph type="sldNum" sz="quarter" idx="12"/>
          </p:nvPr>
        </p:nvSpPr>
        <p:spPr>
          <a:noFill/>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8CFE3138-1154-4FBD-BDED-B52F8CC0FF06}" type="slidenum">
              <a:rPr lang="en-US" altLang="en-US" sz="1200">
                <a:solidFill>
                  <a:schemeClr val="bg1"/>
                </a:solidFill>
                <a:latin typeface="Tahoma" panose="020B0604030504040204" pitchFamily="34" charset="0"/>
              </a:rPr>
              <a:pPr eaLnBrk="1" hangingPunct="1"/>
              <a:t>13</a:t>
            </a:fld>
            <a:endParaRPr lang="en-US" altLang="en-US" sz="1200">
              <a:solidFill>
                <a:schemeClr val="bg1"/>
              </a:solidFill>
              <a:latin typeface="Tahoma" panose="020B0604030504040204"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descr="pd_sperm_tinh tinh">
            <a:extLst>
              <a:ext uri="{FF2B5EF4-FFF2-40B4-BE49-F238E27FC236}">
                <a16:creationId xmlns:a16="http://schemas.microsoft.com/office/drawing/2014/main" id="{3668F1F5-A2CE-4FD8-A5E3-F3A6473C156A}"/>
              </a:ext>
            </a:extLst>
          </p:cNvPr>
          <p:cNvSpPr>
            <a:spLocks noChangeArrowheads="1"/>
          </p:cNvSpPr>
          <p:nvPr/>
        </p:nvSpPr>
        <p:spPr bwMode="auto">
          <a:xfrm>
            <a:off x="276225" y="1128713"/>
            <a:ext cx="4267200" cy="5105400"/>
          </a:xfrm>
          <a:prstGeom prst="rect">
            <a:avLst/>
          </a:prstGeom>
          <a:blipFill dpi="0" rotWithShape="1">
            <a:blip r:embed="rId2"/>
            <a:srcRect/>
            <a:stretch>
              <a:fillRect/>
            </a:stretch>
          </a:blip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69635" name="Rectangle 5">
            <a:extLst>
              <a:ext uri="{FF2B5EF4-FFF2-40B4-BE49-F238E27FC236}">
                <a16:creationId xmlns:a16="http://schemas.microsoft.com/office/drawing/2014/main" id="{09522396-8CAF-49F5-837A-6819C88FD78E}"/>
              </a:ext>
            </a:extLst>
          </p:cNvPr>
          <p:cNvSpPr>
            <a:spLocks noChangeArrowheads="1"/>
          </p:cNvSpPr>
          <p:nvPr/>
        </p:nvSpPr>
        <p:spPr bwMode="auto">
          <a:xfrm>
            <a:off x="685800" y="6172200"/>
            <a:ext cx="381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l">
              <a:spcBef>
                <a:spcPct val="50000"/>
              </a:spcBef>
            </a:pPr>
            <a:r>
              <a:rPr lang="en-US" altLang="en-US" sz="2800" b="1">
                <a:solidFill>
                  <a:srgbClr val="000066"/>
                </a:solidFill>
                <a:latin typeface="Times New Roman" panose="02020603050405020304" pitchFamily="18" charset="0"/>
              </a:rPr>
              <a:t>Tinh trùng tinh tinh</a:t>
            </a:r>
          </a:p>
        </p:txBody>
      </p:sp>
      <p:sp>
        <p:nvSpPr>
          <p:cNvPr id="354310" name="Rectangle 6">
            <a:extLst>
              <a:ext uri="{FF2B5EF4-FFF2-40B4-BE49-F238E27FC236}">
                <a16:creationId xmlns:a16="http://schemas.microsoft.com/office/drawing/2014/main" id="{E9103CA4-8230-4D41-B1C1-2903C4F3CEF6}"/>
              </a:ext>
            </a:extLst>
          </p:cNvPr>
          <p:cNvSpPr>
            <a:spLocks noChangeArrowheads="1"/>
          </p:cNvSpPr>
          <p:nvPr/>
        </p:nvSpPr>
        <p:spPr bwMode="auto">
          <a:xfrm>
            <a:off x="5410200" y="6180138"/>
            <a:ext cx="28289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spcBef>
                <a:spcPct val="50000"/>
              </a:spcBef>
              <a:defRPr/>
            </a:pPr>
            <a:r>
              <a:rPr lang="en-US" sz="2800" b="1">
                <a:solidFill>
                  <a:srgbClr val="000066"/>
                </a:solidFill>
                <a:latin typeface="Times New Roman" pitchFamily="18" charset="0"/>
              </a:rPr>
              <a:t>Tinh trùng</a:t>
            </a:r>
            <a:r>
              <a:rPr lang="en-US" sz="2800" b="1">
                <a:solidFill>
                  <a:srgbClr val="000066"/>
                </a:solidFill>
                <a:effectLst>
                  <a:outerShdw blurRad="38100" dist="38100" dir="2700000" algn="tl">
                    <a:srgbClr val="000000"/>
                  </a:outerShdw>
                </a:effectLst>
                <a:latin typeface="Times New Roman" pitchFamily="18" charset="0"/>
              </a:rPr>
              <a:t> người</a:t>
            </a:r>
          </a:p>
        </p:txBody>
      </p:sp>
      <p:sp>
        <p:nvSpPr>
          <p:cNvPr id="354313" name="Text Box 9">
            <a:extLst>
              <a:ext uri="{FF2B5EF4-FFF2-40B4-BE49-F238E27FC236}">
                <a16:creationId xmlns:a16="http://schemas.microsoft.com/office/drawing/2014/main" id="{3C969861-6492-442B-A182-771B937C620B}"/>
              </a:ext>
            </a:extLst>
          </p:cNvPr>
          <p:cNvSpPr txBox="1">
            <a:spLocks noChangeArrowheads="1"/>
          </p:cNvSpPr>
          <p:nvPr/>
        </p:nvSpPr>
        <p:spPr bwMode="auto">
          <a:xfrm>
            <a:off x="0" y="-31750"/>
            <a:ext cx="9086850" cy="1076325"/>
          </a:xfrm>
          <a:prstGeom prst="rect">
            <a:avLst/>
          </a:prstGeom>
          <a:gradFill rotWithShape="1">
            <a:gsLst>
              <a:gs pos="0">
                <a:srgbClr val="66FF99">
                  <a:gamma/>
                  <a:shade val="46275"/>
                  <a:invGamma/>
                </a:srgbClr>
              </a:gs>
              <a:gs pos="50000">
                <a:srgbClr val="66FF99">
                  <a:alpha val="95000"/>
                </a:srgbClr>
              </a:gs>
              <a:gs pos="100000">
                <a:srgbClr val="66FF99">
                  <a:gamma/>
                  <a:shade val="46275"/>
                  <a:invGamma/>
                </a:srgbClr>
              </a:gs>
            </a:gsLst>
            <a:lin ang="5400000" scaled="1"/>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defRPr/>
            </a:pPr>
            <a:r>
              <a:rPr lang="en-US" b="1">
                <a:solidFill>
                  <a:schemeClr val="hlink"/>
                </a:solidFill>
                <a:effectLst>
                  <a:outerShdw blurRad="38100" dist="38100" dir="2700000" algn="tl">
                    <a:srgbClr val="000000"/>
                  </a:outerShdw>
                </a:effectLst>
                <a:latin typeface="Arial" charset="0"/>
              </a:rPr>
              <a:t>2. SỰ GIỐNG NHAU GIỮA NGƯỜI VÀ VƯỢN NGƯỜI NGÀY NAY</a:t>
            </a:r>
            <a:r>
              <a:rPr lang="en-US" b="1">
                <a:solidFill>
                  <a:srgbClr val="FF0000"/>
                </a:solidFill>
                <a:effectLst>
                  <a:outerShdw blurRad="38100" dist="38100" dir="2700000" algn="tl">
                    <a:srgbClr val="000000"/>
                  </a:outerShdw>
                </a:effectLst>
                <a:latin typeface="Arial" charset="0"/>
              </a:rPr>
              <a:t>.</a:t>
            </a:r>
            <a:endParaRPr lang="en-US" b="1">
              <a:solidFill>
                <a:srgbClr val="FF0000"/>
              </a:solidFill>
              <a:effectLst>
                <a:outerShdw blurRad="38100" dist="38100" dir="2700000" algn="tl">
                  <a:srgbClr val="000000"/>
                </a:outerShdw>
              </a:effectLst>
              <a:latin typeface="Arial" charset="0"/>
              <a:cs typeface="Arial" charset="0"/>
            </a:endParaRPr>
          </a:p>
        </p:txBody>
      </p:sp>
      <p:pic>
        <p:nvPicPr>
          <p:cNvPr id="69640" name="Picture 10">
            <a:extLst>
              <a:ext uri="{FF2B5EF4-FFF2-40B4-BE49-F238E27FC236}">
                <a16:creationId xmlns:a16="http://schemas.microsoft.com/office/drawing/2014/main" id="{22A131EA-738F-44D4-A5B1-8A451ABDC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25" y="1128713"/>
            <a:ext cx="4267200" cy="5105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9641" name="Slide Number Placeholder 1">
            <a:extLst>
              <a:ext uri="{FF2B5EF4-FFF2-40B4-BE49-F238E27FC236}">
                <a16:creationId xmlns:a16="http://schemas.microsoft.com/office/drawing/2014/main" id="{A9395DA1-CD99-4284-BA2A-943A22462165}"/>
              </a:ext>
            </a:extLst>
          </p:cNvPr>
          <p:cNvSpPr>
            <a:spLocks noGrp="1"/>
          </p:cNvSpPr>
          <p:nvPr>
            <p:ph type="sldNum" sz="quarter" idx="12"/>
          </p:nvPr>
        </p:nvSpPr>
        <p:spPr>
          <a:noFill/>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6FA016B7-02BE-49F5-AB92-D2E07A99FEAF}" type="slidenum">
              <a:rPr lang="en-US" altLang="en-US" sz="1200">
                <a:solidFill>
                  <a:schemeClr val="bg1"/>
                </a:solidFill>
                <a:latin typeface="Tahoma" panose="020B0604030504040204" pitchFamily="34" charset="0"/>
              </a:rPr>
              <a:pPr eaLnBrk="1" hangingPunct="1"/>
              <a:t>14</a:t>
            </a:fld>
            <a:endParaRPr lang="en-US" altLang="en-US" sz="1200">
              <a:solidFill>
                <a:schemeClr val="bg1"/>
              </a:solidFill>
              <a:latin typeface="Tahoma" panose="020B0604030504040204"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6" descr="400px-Human_placenta_baby_side">
            <a:extLst>
              <a:ext uri="{FF2B5EF4-FFF2-40B4-BE49-F238E27FC236}">
                <a16:creationId xmlns:a16="http://schemas.microsoft.com/office/drawing/2014/main" id="{54D78DF9-F6C6-44A2-BA71-7E7CE3318F57}"/>
              </a:ext>
            </a:extLst>
          </p:cNvPr>
          <p:cNvSpPr>
            <a:spLocks noChangeArrowheads="1"/>
          </p:cNvSpPr>
          <p:nvPr/>
        </p:nvSpPr>
        <p:spPr bwMode="auto">
          <a:xfrm>
            <a:off x="4633913" y="1147763"/>
            <a:ext cx="4219575" cy="5024437"/>
          </a:xfrm>
          <a:prstGeom prst="rect">
            <a:avLst/>
          </a:prstGeom>
          <a:blipFill dpi="0" rotWithShape="1">
            <a:blip r:embed="rId2"/>
            <a:srcRect/>
            <a:stretch>
              <a:fillRect/>
            </a:stretch>
          </a:blip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70659" name="Rectangle 7" descr="afterbirth">
            <a:extLst>
              <a:ext uri="{FF2B5EF4-FFF2-40B4-BE49-F238E27FC236}">
                <a16:creationId xmlns:a16="http://schemas.microsoft.com/office/drawing/2014/main" id="{06EEFCCC-40C7-4B41-A5E7-25C8C7EC252C}"/>
              </a:ext>
            </a:extLst>
          </p:cNvPr>
          <p:cNvSpPr>
            <a:spLocks noChangeArrowheads="1"/>
          </p:cNvSpPr>
          <p:nvPr/>
        </p:nvSpPr>
        <p:spPr bwMode="auto">
          <a:xfrm>
            <a:off x="304800" y="1143000"/>
            <a:ext cx="4219575" cy="5029200"/>
          </a:xfrm>
          <a:prstGeom prst="rect">
            <a:avLst/>
          </a:prstGeom>
          <a:blipFill dpi="0" rotWithShape="1">
            <a:blip r:embed="rId3"/>
            <a:srcRect/>
            <a:stretch>
              <a:fillRect/>
            </a:stretch>
          </a:blip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70660" name="Rectangle 10">
            <a:extLst>
              <a:ext uri="{FF2B5EF4-FFF2-40B4-BE49-F238E27FC236}">
                <a16:creationId xmlns:a16="http://schemas.microsoft.com/office/drawing/2014/main" id="{A9E6D3E1-5F6B-4B4D-85A2-53A83DC2067A}"/>
              </a:ext>
            </a:extLst>
          </p:cNvPr>
          <p:cNvSpPr>
            <a:spLocks noChangeArrowheads="1"/>
          </p:cNvSpPr>
          <p:nvPr/>
        </p:nvSpPr>
        <p:spPr bwMode="auto">
          <a:xfrm>
            <a:off x="1219200" y="6110288"/>
            <a:ext cx="24225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l" eaLnBrk="1" hangingPunct="1"/>
            <a:r>
              <a:rPr lang="en-US" altLang="en-US" sz="2800" b="1">
                <a:solidFill>
                  <a:srgbClr val="000066"/>
                </a:solidFill>
                <a:latin typeface="Times New Roman" panose="02020603050405020304" pitchFamily="18" charset="0"/>
              </a:rPr>
              <a:t>Nhau tinh tinh</a:t>
            </a:r>
          </a:p>
        </p:txBody>
      </p:sp>
      <p:sp>
        <p:nvSpPr>
          <p:cNvPr id="70661" name="Rectangle 11">
            <a:extLst>
              <a:ext uri="{FF2B5EF4-FFF2-40B4-BE49-F238E27FC236}">
                <a16:creationId xmlns:a16="http://schemas.microsoft.com/office/drawing/2014/main" id="{F9CB01E6-17E0-473D-A8A7-FA810F1A5851}"/>
              </a:ext>
            </a:extLst>
          </p:cNvPr>
          <p:cNvSpPr>
            <a:spLocks noChangeArrowheads="1"/>
          </p:cNvSpPr>
          <p:nvPr/>
        </p:nvSpPr>
        <p:spPr bwMode="auto">
          <a:xfrm>
            <a:off x="5486400" y="6076950"/>
            <a:ext cx="19891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l" eaLnBrk="1" hangingPunct="1"/>
            <a:r>
              <a:rPr lang="en-US" altLang="en-US" sz="2800" b="1">
                <a:solidFill>
                  <a:srgbClr val="000066"/>
                </a:solidFill>
                <a:latin typeface="Times New Roman" panose="02020603050405020304" pitchFamily="18" charset="0"/>
              </a:rPr>
              <a:t>Nhau người</a:t>
            </a:r>
          </a:p>
        </p:txBody>
      </p:sp>
      <p:sp>
        <p:nvSpPr>
          <p:cNvPr id="70662" name="AutoShape 20">
            <a:hlinkClick r:id="rId4" action="ppaction://hlinksldjump" highlightClick="1"/>
            <a:extLst>
              <a:ext uri="{FF2B5EF4-FFF2-40B4-BE49-F238E27FC236}">
                <a16:creationId xmlns:a16="http://schemas.microsoft.com/office/drawing/2014/main" id="{5757A01D-05C1-45E8-B12D-21D326C349F1}"/>
              </a:ext>
            </a:extLst>
          </p:cNvPr>
          <p:cNvSpPr>
            <a:spLocks noChangeArrowheads="1"/>
          </p:cNvSpPr>
          <p:nvPr/>
        </p:nvSpPr>
        <p:spPr bwMode="auto">
          <a:xfrm>
            <a:off x="4419600" y="6324600"/>
            <a:ext cx="4572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70663" name="Rectangle 11">
            <a:extLst>
              <a:ext uri="{FF2B5EF4-FFF2-40B4-BE49-F238E27FC236}">
                <a16:creationId xmlns:a16="http://schemas.microsoft.com/office/drawing/2014/main" id="{1F8E8266-8889-480E-8013-5B0D9343DF31}"/>
              </a:ext>
            </a:extLst>
          </p:cNvPr>
          <p:cNvSpPr>
            <a:spLocks noChangeArrowheads="1"/>
          </p:cNvSpPr>
          <p:nvPr/>
        </p:nvSpPr>
        <p:spPr bwMode="auto">
          <a:xfrm>
            <a:off x="-98425" y="228600"/>
            <a:ext cx="92837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l" eaLnBrk="1" hangingPunct="1">
              <a:lnSpc>
                <a:spcPct val="80000"/>
              </a:lnSpc>
              <a:spcBef>
                <a:spcPct val="20000"/>
              </a:spcBef>
              <a:buFontTx/>
              <a:buAutoNum type="arabicPeriod"/>
            </a:pPr>
            <a:r>
              <a:rPr lang="en-US" altLang="en-US" sz="2800" b="1" u="sng">
                <a:solidFill>
                  <a:schemeClr val="hlink"/>
                </a:solidFill>
              </a:rPr>
              <a:t>Bằng chứng về nguồn gốc động vật của loài người</a:t>
            </a:r>
            <a:endParaRPr lang="en-US" altLang="en-US" sz="2800" b="1">
              <a:solidFill>
                <a:schemeClr val="hlink"/>
              </a:solidFill>
            </a:endParaRPr>
          </a:p>
        </p:txBody>
      </p:sp>
      <p:sp>
        <p:nvSpPr>
          <p:cNvPr id="70664" name="Slide Number Placeholder 1">
            <a:extLst>
              <a:ext uri="{FF2B5EF4-FFF2-40B4-BE49-F238E27FC236}">
                <a16:creationId xmlns:a16="http://schemas.microsoft.com/office/drawing/2014/main" id="{6AB0B839-CF74-45E5-B856-E0D174D76158}"/>
              </a:ext>
            </a:extLst>
          </p:cNvPr>
          <p:cNvSpPr>
            <a:spLocks noGrp="1"/>
          </p:cNvSpPr>
          <p:nvPr>
            <p:ph type="sldNum" sz="quarter" idx="12"/>
          </p:nvPr>
        </p:nvSpPr>
        <p:spPr>
          <a:noFill/>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E4702F35-D8A9-4F87-B51A-FDE26E18F964}" type="slidenum">
              <a:rPr lang="en-US" altLang="en-US" sz="1200">
                <a:solidFill>
                  <a:schemeClr val="bg1"/>
                </a:solidFill>
                <a:latin typeface="Tahoma" panose="020B0604030504040204" pitchFamily="34" charset="0"/>
              </a:rPr>
              <a:pPr eaLnBrk="1" hangingPunct="1"/>
              <a:t>15</a:t>
            </a:fld>
            <a:endParaRPr lang="en-US" altLang="en-US" sz="1200">
              <a:solidFill>
                <a:schemeClr val="bg1"/>
              </a:solidFill>
              <a:latin typeface="Tahoma" panose="020B0604030504040204"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682" name="Picture 2" descr="Taptinhdongvat1">
            <a:extLst>
              <a:ext uri="{FF2B5EF4-FFF2-40B4-BE49-F238E27FC236}">
                <a16:creationId xmlns:a16="http://schemas.microsoft.com/office/drawing/2014/main" id="{90D38C7E-C23E-4EC6-B39A-E2A27F57FB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128713"/>
            <a:ext cx="3048000" cy="49863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1683" name="Picture 4">
            <a:extLst>
              <a:ext uri="{FF2B5EF4-FFF2-40B4-BE49-F238E27FC236}">
                <a16:creationId xmlns:a16="http://schemas.microsoft.com/office/drawing/2014/main" id="{597282F1-C178-4493-A624-BC5B633CF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143000"/>
            <a:ext cx="2971800" cy="4953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51237" name="Rectangle 5">
            <a:extLst>
              <a:ext uri="{FF2B5EF4-FFF2-40B4-BE49-F238E27FC236}">
                <a16:creationId xmlns:a16="http://schemas.microsoft.com/office/drawing/2014/main" id="{4F373D25-435A-49D4-B32F-B776C20A05E8}"/>
              </a:ext>
            </a:extLst>
          </p:cNvPr>
          <p:cNvSpPr>
            <a:spLocks noChangeArrowheads="1"/>
          </p:cNvSpPr>
          <p:nvPr/>
        </p:nvSpPr>
        <p:spPr bwMode="auto">
          <a:xfrm>
            <a:off x="3381375" y="6096000"/>
            <a:ext cx="2381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20000"/>
              </a:spcBef>
              <a:defRPr/>
            </a:pPr>
            <a:r>
              <a:rPr lang="en-US" sz="2800">
                <a:solidFill>
                  <a:srgbClr val="003300"/>
                </a:solidFill>
                <a:effectLst>
                  <a:outerShdw blurRad="38100" dist="38100" dir="2700000" algn="tl">
                    <a:srgbClr val="000000"/>
                  </a:outerShdw>
                </a:effectLst>
                <a:latin typeface="Arial" charset="0"/>
              </a:rPr>
              <a:t>Hoạt động TK</a:t>
            </a:r>
          </a:p>
        </p:txBody>
      </p:sp>
      <p:sp>
        <p:nvSpPr>
          <p:cNvPr id="71685" name="AutoShape 6">
            <a:hlinkClick r:id="rId4" action="ppaction://hlinksldjump" highlightClick="1"/>
            <a:extLst>
              <a:ext uri="{FF2B5EF4-FFF2-40B4-BE49-F238E27FC236}">
                <a16:creationId xmlns:a16="http://schemas.microsoft.com/office/drawing/2014/main" id="{630B02A7-1978-4774-BE38-F794E074A1F6}"/>
              </a:ext>
            </a:extLst>
          </p:cNvPr>
          <p:cNvSpPr>
            <a:spLocks noChangeArrowheads="1"/>
          </p:cNvSpPr>
          <p:nvPr/>
        </p:nvSpPr>
        <p:spPr bwMode="auto">
          <a:xfrm>
            <a:off x="8001000" y="6172200"/>
            <a:ext cx="4572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pic>
        <p:nvPicPr>
          <p:cNvPr id="71686" name="Picture 8" descr="IMG0855A">
            <a:extLst>
              <a:ext uri="{FF2B5EF4-FFF2-40B4-BE49-F238E27FC236}">
                <a16:creationId xmlns:a16="http://schemas.microsoft.com/office/drawing/2014/main" id="{FDE9404E-4AFA-4E5E-84E0-2B93B4E11E46}"/>
              </a:ext>
            </a:extLst>
          </p:cNvPr>
          <p:cNvPicPr>
            <a:picLocks noChangeAspect="1" noChangeArrowheads="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76200" y="1143000"/>
            <a:ext cx="2971800" cy="4953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1687" name="Rectangle 11">
            <a:extLst>
              <a:ext uri="{FF2B5EF4-FFF2-40B4-BE49-F238E27FC236}">
                <a16:creationId xmlns:a16="http://schemas.microsoft.com/office/drawing/2014/main" id="{A9ECC44A-8EC3-4FA5-B697-35A812A7D999}"/>
              </a:ext>
            </a:extLst>
          </p:cNvPr>
          <p:cNvSpPr>
            <a:spLocks noChangeArrowheads="1"/>
          </p:cNvSpPr>
          <p:nvPr/>
        </p:nvSpPr>
        <p:spPr bwMode="auto">
          <a:xfrm>
            <a:off x="-98425" y="228600"/>
            <a:ext cx="92837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l" eaLnBrk="1" hangingPunct="1">
              <a:lnSpc>
                <a:spcPct val="80000"/>
              </a:lnSpc>
              <a:spcBef>
                <a:spcPct val="20000"/>
              </a:spcBef>
              <a:buFontTx/>
              <a:buAutoNum type="arabicPeriod"/>
            </a:pPr>
            <a:r>
              <a:rPr lang="en-US" altLang="en-US" sz="2800" b="1" u="sng">
                <a:solidFill>
                  <a:schemeClr val="hlink"/>
                </a:solidFill>
              </a:rPr>
              <a:t>Bằng chứng về nguồn gốc động vật của loài người</a:t>
            </a:r>
            <a:endParaRPr lang="en-US" altLang="en-US" sz="2800" b="1">
              <a:solidFill>
                <a:schemeClr val="hlink"/>
              </a:solidFill>
            </a:endParaRPr>
          </a:p>
        </p:txBody>
      </p:sp>
      <p:sp>
        <p:nvSpPr>
          <p:cNvPr id="71688" name="Slide Number Placeholder 1">
            <a:extLst>
              <a:ext uri="{FF2B5EF4-FFF2-40B4-BE49-F238E27FC236}">
                <a16:creationId xmlns:a16="http://schemas.microsoft.com/office/drawing/2014/main" id="{4430C0FC-FD78-4457-AFDA-67C5DD39ACFC}"/>
              </a:ext>
            </a:extLst>
          </p:cNvPr>
          <p:cNvSpPr>
            <a:spLocks noGrp="1"/>
          </p:cNvSpPr>
          <p:nvPr>
            <p:ph type="sldNum" sz="quarter" idx="12"/>
          </p:nvPr>
        </p:nvSpPr>
        <p:spPr>
          <a:noFill/>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39E1AD58-EB10-472A-ACCD-D7B0D61E7D82}" type="slidenum">
              <a:rPr lang="en-US" altLang="en-US" sz="1200">
                <a:solidFill>
                  <a:schemeClr val="bg1"/>
                </a:solidFill>
                <a:latin typeface="Tahoma" panose="020B0604030504040204" pitchFamily="34" charset="0"/>
              </a:rPr>
              <a:pPr eaLnBrk="1" hangingPunct="1"/>
              <a:t>16</a:t>
            </a:fld>
            <a:endParaRPr lang="en-US" altLang="en-US" sz="1200">
              <a:solidFill>
                <a:schemeClr val="bg1"/>
              </a:solidFill>
              <a:latin typeface="Tahoma" panose="020B060403050404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49290" name="Group 106">
            <a:extLst>
              <a:ext uri="{FF2B5EF4-FFF2-40B4-BE49-F238E27FC236}">
                <a16:creationId xmlns:a16="http://schemas.microsoft.com/office/drawing/2014/main" id="{FC6DD007-2588-4D69-9913-68739BB6B318}"/>
              </a:ext>
            </a:extLst>
          </p:cNvPr>
          <p:cNvGraphicFramePr>
            <a:graphicFrameLocks noGrp="1"/>
          </p:cNvGraphicFramePr>
          <p:nvPr/>
        </p:nvGraphicFramePr>
        <p:xfrm>
          <a:off x="152400" y="1114425"/>
          <a:ext cx="8839200" cy="3687948"/>
        </p:xfrm>
        <a:graphic>
          <a:graphicData uri="http://schemas.openxmlformats.org/drawingml/2006/table">
            <a:tbl>
              <a:tblPr/>
              <a:tblGrid>
                <a:gridCol w="1208088">
                  <a:extLst>
                    <a:ext uri="{9D8B030D-6E8A-4147-A177-3AD203B41FA5}">
                      <a16:colId xmlns:a16="http://schemas.microsoft.com/office/drawing/2014/main" val="20000"/>
                    </a:ext>
                  </a:extLst>
                </a:gridCol>
                <a:gridCol w="2573337">
                  <a:extLst>
                    <a:ext uri="{9D8B030D-6E8A-4147-A177-3AD203B41FA5}">
                      <a16:colId xmlns:a16="http://schemas.microsoft.com/office/drawing/2014/main" val="20001"/>
                    </a:ext>
                  </a:extLst>
                </a:gridCol>
                <a:gridCol w="5057775">
                  <a:extLst>
                    <a:ext uri="{9D8B030D-6E8A-4147-A177-3AD203B41FA5}">
                      <a16:colId xmlns:a16="http://schemas.microsoft.com/office/drawing/2014/main" val="20002"/>
                    </a:ext>
                  </a:extLst>
                </a:gridCol>
              </a:tblGrid>
              <a:tr h="106670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0000"/>
                          </a:solidFill>
                          <a:effectLst>
                            <a:outerShdw blurRad="38100" dist="38100" dir="2700000" algn="tl">
                              <a:srgbClr val="000000"/>
                            </a:outerShdw>
                          </a:effectLst>
                          <a:latin typeface="Arial" charset="0"/>
                        </a:rPr>
                        <a:t>TIÊU CHÍ</a:t>
                      </a:r>
                    </a:p>
                  </a:txBody>
                  <a:tcPr marT="45698" marB="45698" anchor="ctr" anchorCtr="1" horzOverflow="overflow">
                    <a:lnL w="38100" cap="flat" cmpd="sng" algn="ctr">
                      <a:solidFill>
                        <a:srgbClr val="008000"/>
                      </a:solidFill>
                      <a:prstDash val="solid"/>
                      <a:round/>
                      <a:headEnd type="none" w="med" len="med"/>
                      <a:tailEnd type="none" w="med" len="med"/>
                    </a:lnL>
                    <a:lnR w="3175" cap="flat" cmpd="sng" algn="ctr">
                      <a:solidFill>
                        <a:srgbClr val="0000FF"/>
                      </a:solidFill>
                      <a:prstDash val="solid"/>
                      <a:round/>
                      <a:headEnd type="none" w="med" len="med"/>
                      <a:tailEnd type="none" w="med" len="med"/>
                    </a:lnR>
                    <a:lnT w="38100" cap="flat" cmpd="sng" algn="ctr">
                      <a:solidFill>
                        <a:srgbClr val="008000"/>
                      </a:solidFill>
                      <a:prstDash val="solid"/>
                      <a:round/>
                      <a:headEnd type="none" w="med" len="med"/>
                      <a:tailEnd type="none" w="med" len="med"/>
                    </a:lnT>
                    <a:lnB w="3175" cap="flat" cmpd="sng" algn="ctr">
                      <a:solidFill>
                        <a:srgbClr val="0000FF"/>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0000"/>
                          </a:solidFill>
                          <a:effectLst>
                            <a:outerShdw blurRad="38100" dist="38100" dir="2700000" algn="tl">
                              <a:srgbClr val="000000"/>
                            </a:outerShdw>
                          </a:effectLst>
                          <a:latin typeface="Arial" charset="0"/>
                        </a:rPr>
                        <a:t>NỘI DUNG</a:t>
                      </a:r>
                    </a:p>
                  </a:txBody>
                  <a:tcPr marT="45698" marB="45698" anchor="ctr" anchorCtr="1" horzOverflow="overflow">
                    <a:lnL w="3175" cap="flat" cmpd="sng" algn="ctr">
                      <a:solidFill>
                        <a:srgbClr val="0000FF"/>
                      </a:solidFill>
                      <a:prstDash val="solid"/>
                      <a:round/>
                      <a:headEnd type="none" w="med" len="med"/>
                      <a:tailEnd type="none" w="med" len="med"/>
                    </a:lnL>
                    <a:lnR w="38100" cap="flat" cmpd="sng" algn="ctr">
                      <a:solidFill>
                        <a:srgbClr val="008000"/>
                      </a:solidFill>
                      <a:prstDash val="solid"/>
                      <a:round/>
                      <a:headEnd type="none" w="med" len="med"/>
                      <a:tailEnd type="none" w="med" len="med"/>
                    </a:lnR>
                    <a:lnT w="38100" cap="flat" cmpd="sng" algn="ctr">
                      <a:solidFill>
                        <a:srgbClr val="008000"/>
                      </a:solidFill>
                      <a:prstDash val="solid"/>
                      <a:round/>
                      <a:headEnd type="none" w="med" len="med"/>
                      <a:tailEnd type="none" w="med" len="med"/>
                    </a:lnT>
                    <a:lnB w="3175" cap="flat" cmpd="sng" algn="ctr">
                      <a:solidFill>
                        <a:srgbClr val="0000FF"/>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1554357">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0000"/>
                          </a:solidFill>
                          <a:effectLst>
                            <a:outerShdw blurRad="38100" dist="38100" dir="2700000" algn="tl">
                              <a:srgbClr val="000000"/>
                            </a:outerShdw>
                          </a:effectLst>
                          <a:latin typeface="Arial" charset="0"/>
                        </a:rPr>
                        <a:t>HÌNH THÁI </a:t>
                      </a:r>
                    </a:p>
                  </a:txBody>
                  <a:tcPr marT="45698" marB="45698" anchor="ctr" anchorCtr="1" horzOverflow="overflow">
                    <a:lnL w="38100" cap="flat" cmpd="sng" algn="ctr">
                      <a:solidFill>
                        <a:srgbClr val="008000"/>
                      </a:solidFill>
                      <a:prstDash val="solid"/>
                      <a:round/>
                      <a:headEnd type="none" w="med" len="med"/>
                      <a:tailEnd type="none" w="med" len="med"/>
                    </a:lnL>
                    <a:lnR w="3175" cap="flat" cmpd="sng" algn="ctr">
                      <a:solidFill>
                        <a:srgbClr val="0000FF"/>
                      </a:solidFill>
                      <a:prstDash val="solid"/>
                      <a:round/>
                      <a:headEnd type="none" w="med" len="med"/>
                      <a:tailEnd type="none" w="med" len="med"/>
                    </a:lnR>
                    <a:lnT w="3175" cap="flat" cmpd="sng" algn="ctr">
                      <a:solidFill>
                        <a:srgbClr val="0000FF"/>
                      </a:solidFill>
                      <a:prstDash val="solid"/>
                      <a:round/>
                      <a:headEnd type="none" w="med" len="med"/>
                      <a:tailEnd type="none" w="med" len="med"/>
                    </a:lnT>
                    <a:lnB w="381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0000FF"/>
                          </a:solidFill>
                          <a:effectLst/>
                          <a:latin typeface="Arial" charset="0"/>
                        </a:rPr>
                        <a:t>Hình dạng, kích thước, cân nặng…</a:t>
                      </a:r>
                    </a:p>
                  </a:txBody>
                  <a:tcPr marT="45698" marB="45698" anchor="ctr" horzOverflow="overflow">
                    <a:lnL w="3175" cap="flat" cmpd="sng" algn="ctr">
                      <a:solidFill>
                        <a:srgbClr val="0000FF"/>
                      </a:solidFill>
                      <a:prstDash val="solid"/>
                      <a:round/>
                      <a:headEnd type="none" w="med" len="med"/>
                      <a:tailEnd type="none" w="med" len="med"/>
                    </a:lnL>
                    <a:lnR w="3175" cap="flat" cmpd="sng" algn="ctr">
                      <a:solidFill>
                        <a:srgbClr val="0000FF"/>
                      </a:solidFill>
                      <a:prstDash val="solid"/>
                      <a:round/>
                      <a:headEnd type="none" w="med" len="med"/>
                      <a:tailEnd type="none" w="med" len="med"/>
                    </a:lnR>
                    <a:lnT w="3175"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n-US" sz="3200" b="0" i="0" u="none" strike="noStrike" cap="none" normalizeH="0" baseline="0">
                          <a:ln>
                            <a:noFill/>
                          </a:ln>
                          <a:solidFill>
                            <a:srgbClr val="0000FF"/>
                          </a:solidFill>
                          <a:effectLst/>
                          <a:latin typeface="Arial" charset="0"/>
                        </a:rPr>
                        <a:t>Cao 1,5 - 2m, nặng 70 - 200 kg, không có đuôi, đứng bằng 2 chi sau …</a:t>
                      </a:r>
                    </a:p>
                  </a:txBody>
                  <a:tcPr marT="45698" marB="45698" anchor="ctr" horzOverflow="overflow">
                    <a:lnL w="3175" cap="flat" cmpd="sng" algn="ctr">
                      <a:solidFill>
                        <a:srgbClr val="0000FF"/>
                      </a:solidFill>
                      <a:prstDash val="solid"/>
                      <a:round/>
                      <a:headEnd type="none" w="med" len="med"/>
                      <a:tailEnd type="none" w="med" len="med"/>
                    </a:lnL>
                    <a:lnR w="38100" cap="flat" cmpd="sng" algn="ctr">
                      <a:solidFill>
                        <a:srgbClr val="008000"/>
                      </a:solidFill>
                      <a:prstDash val="solid"/>
                      <a:round/>
                      <a:headEnd type="none" w="med" len="med"/>
                      <a:tailEnd type="none" w="med" len="med"/>
                    </a:lnR>
                    <a:lnT w="3175"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6703">
                <a:tc vMerge="1">
                  <a:txBody>
                    <a:bodyPr/>
                    <a:lstStyle/>
                    <a:p>
                      <a:endParaRPr lang="en-US"/>
                    </a:p>
                  </a:txBody>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0000FF"/>
                          </a:solidFill>
                          <a:effectLst/>
                          <a:latin typeface="Arial" charset="0"/>
                        </a:rPr>
                        <a:t>Bộ xương</a:t>
                      </a:r>
                    </a:p>
                  </a:txBody>
                  <a:tcPr marT="45698" marB="45698" anchor="ctr" horzOverflow="overflow">
                    <a:lnL w="3175" cap="flat" cmpd="sng" algn="ctr">
                      <a:solidFill>
                        <a:srgbClr val="0000FF"/>
                      </a:solidFill>
                      <a:prstDash val="solid"/>
                      <a:round/>
                      <a:headEnd type="none" w="med" len="med"/>
                      <a:tailEnd type="none" w="med" len="med"/>
                    </a:lnL>
                    <a:lnR w="3175"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381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n-US" sz="3200" b="0" i="0" u="none" strike="noStrike" cap="none" normalizeH="0" baseline="0">
                          <a:ln>
                            <a:noFill/>
                          </a:ln>
                          <a:solidFill>
                            <a:srgbClr val="0000FF"/>
                          </a:solidFill>
                          <a:effectLst/>
                          <a:latin typeface="Arial" charset="0"/>
                        </a:rPr>
                        <a:t>12 - 13 đôi xương sườn, 5 - 6 đốt sống cùng, 32 răng</a:t>
                      </a:r>
                    </a:p>
                  </a:txBody>
                  <a:tcPr marT="45698" marB="45698" anchor="ctr" horzOverflow="overflow">
                    <a:lnL w="3175" cap="flat" cmpd="sng" algn="ctr">
                      <a:solidFill>
                        <a:srgbClr val="0000FF"/>
                      </a:solidFill>
                      <a:prstDash val="solid"/>
                      <a:round/>
                      <a:headEnd type="none" w="med" len="med"/>
                      <a:tailEnd type="none" w="med" len="med"/>
                    </a:lnL>
                    <a:lnR w="38100" cap="flat" cmpd="sng" algn="ctr">
                      <a:solidFill>
                        <a:srgbClr val="008000"/>
                      </a:solidFill>
                      <a:prstDash val="solid"/>
                      <a:round/>
                      <a:headEnd type="none" w="med" len="med"/>
                      <a:tailEnd type="none" w="med" len="med"/>
                    </a:lnR>
                    <a:lnT w="12700" cap="flat" cmpd="sng" algn="ctr">
                      <a:solidFill>
                        <a:srgbClr val="0000FF"/>
                      </a:solidFill>
                      <a:prstDash val="solid"/>
                      <a:round/>
                      <a:headEnd type="none" w="med" len="med"/>
                      <a:tailEnd type="none" w="med" len="med"/>
                    </a:lnT>
                    <a:lnB w="381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2722" name="AutoShape 104">
            <a:hlinkClick r:id="rId2" action="ppaction://hlinksldjump" highlightClick="1"/>
            <a:extLst>
              <a:ext uri="{FF2B5EF4-FFF2-40B4-BE49-F238E27FC236}">
                <a16:creationId xmlns:a16="http://schemas.microsoft.com/office/drawing/2014/main" id="{F4615BD1-2A97-4F7C-A89A-5961F7A30833}"/>
              </a:ext>
            </a:extLst>
          </p:cNvPr>
          <p:cNvSpPr>
            <a:spLocks noChangeArrowheads="1"/>
          </p:cNvSpPr>
          <p:nvPr/>
        </p:nvSpPr>
        <p:spPr bwMode="auto">
          <a:xfrm>
            <a:off x="8458200" y="3352800"/>
            <a:ext cx="381000" cy="3810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72723" name="AutoShape 105">
            <a:hlinkClick r:id="rId3" action="ppaction://hlinksldjump" highlightClick="1"/>
            <a:extLst>
              <a:ext uri="{FF2B5EF4-FFF2-40B4-BE49-F238E27FC236}">
                <a16:creationId xmlns:a16="http://schemas.microsoft.com/office/drawing/2014/main" id="{10A2BC29-314D-47E1-B2C9-4A07E41D9BB2}"/>
              </a:ext>
            </a:extLst>
          </p:cNvPr>
          <p:cNvSpPr>
            <a:spLocks noChangeArrowheads="1"/>
          </p:cNvSpPr>
          <p:nvPr/>
        </p:nvSpPr>
        <p:spPr bwMode="auto">
          <a:xfrm>
            <a:off x="8686800" y="4800600"/>
            <a:ext cx="457200" cy="3810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72724" name="Rectangle 11">
            <a:extLst>
              <a:ext uri="{FF2B5EF4-FFF2-40B4-BE49-F238E27FC236}">
                <a16:creationId xmlns:a16="http://schemas.microsoft.com/office/drawing/2014/main" id="{9EEE1EC0-9AC7-4175-9BEC-48D62BD8380B}"/>
              </a:ext>
            </a:extLst>
          </p:cNvPr>
          <p:cNvSpPr>
            <a:spLocks noChangeArrowheads="1"/>
          </p:cNvSpPr>
          <p:nvPr/>
        </p:nvSpPr>
        <p:spPr bwMode="auto">
          <a:xfrm>
            <a:off x="-98425" y="228600"/>
            <a:ext cx="92837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l" eaLnBrk="1" hangingPunct="1">
              <a:lnSpc>
                <a:spcPct val="80000"/>
              </a:lnSpc>
              <a:spcBef>
                <a:spcPct val="20000"/>
              </a:spcBef>
              <a:buFontTx/>
              <a:buAutoNum type="arabicPeriod"/>
            </a:pPr>
            <a:r>
              <a:rPr lang="en-US" altLang="en-US" sz="2800" b="1" u="sng">
                <a:solidFill>
                  <a:schemeClr val="hlink"/>
                </a:solidFill>
              </a:rPr>
              <a:t>Bằng chứng về nguồn gốc động vật của loài người</a:t>
            </a:r>
            <a:endParaRPr lang="en-US" altLang="en-US" sz="2800" b="1">
              <a:solidFill>
                <a:schemeClr val="hlink"/>
              </a:solidFill>
            </a:endParaRPr>
          </a:p>
        </p:txBody>
      </p:sp>
      <p:sp>
        <p:nvSpPr>
          <p:cNvPr id="72725" name="Slide Number Placeholder 1">
            <a:extLst>
              <a:ext uri="{FF2B5EF4-FFF2-40B4-BE49-F238E27FC236}">
                <a16:creationId xmlns:a16="http://schemas.microsoft.com/office/drawing/2014/main" id="{871A3769-6523-4358-8E49-9F937937FFD1}"/>
              </a:ext>
            </a:extLst>
          </p:cNvPr>
          <p:cNvSpPr>
            <a:spLocks noGrp="1"/>
          </p:cNvSpPr>
          <p:nvPr>
            <p:ph type="sldNum" sz="quarter" idx="12"/>
          </p:nvPr>
        </p:nvSpPr>
        <p:spPr>
          <a:noFill/>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73AA373A-087F-4A88-86A3-0CD5656A7D23}" type="slidenum">
              <a:rPr lang="en-US" altLang="en-US" sz="1200">
                <a:solidFill>
                  <a:schemeClr val="bg1"/>
                </a:solidFill>
                <a:latin typeface="Tahoma" panose="020B0604030504040204" pitchFamily="34" charset="0"/>
              </a:rPr>
              <a:pPr eaLnBrk="1" hangingPunct="1"/>
              <a:t>17</a:t>
            </a:fld>
            <a:endParaRPr lang="en-US" altLang="en-US" sz="1200">
              <a:solidFill>
                <a:schemeClr val="bg1"/>
              </a:solidFill>
              <a:latin typeface="Tahoma" panose="020B060403050404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57422" name="Group 46">
            <a:extLst>
              <a:ext uri="{FF2B5EF4-FFF2-40B4-BE49-F238E27FC236}">
                <a16:creationId xmlns:a16="http://schemas.microsoft.com/office/drawing/2014/main" id="{C333A4D0-7D60-4345-8D53-53DD074F5018}"/>
              </a:ext>
            </a:extLst>
          </p:cNvPr>
          <p:cNvGraphicFramePr>
            <a:graphicFrameLocks noGrp="1"/>
          </p:cNvGraphicFramePr>
          <p:nvPr/>
        </p:nvGraphicFramePr>
        <p:xfrm>
          <a:off x="152400" y="1114425"/>
          <a:ext cx="8839200" cy="5029200"/>
        </p:xfrm>
        <a:graphic>
          <a:graphicData uri="http://schemas.openxmlformats.org/drawingml/2006/table">
            <a:tbl>
              <a:tblPr/>
              <a:tblGrid>
                <a:gridCol w="1208088">
                  <a:extLst>
                    <a:ext uri="{9D8B030D-6E8A-4147-A177-3AD203B41FA5}">
                      <a16:colId xmlns:a16="http://schemas.microsoft.com/office/drawing/2014/main" val="20000"/>
                    </a:ext>
                  </a:extLst>
                </a:gridCol>
                <a:gridCol w="1916112">
                  <a:extLst>
                    <a:ext uri="{9D8B030D-6E8A-4147-A177-3AD203B41FA5}">
                      <a16:colId xmlns:a16="http://schemas.microsoft.com/office/drawing/2014/main" val="20001"/>
                    </a:ext>
                  </a:extLst>
                </a:gridCol>
                <a:gridCol w="5715000">
                  <a:extLst>
                    <a:ext uri="{9D8B030D-6E8A-4147-A177-3AD203B41FA5}">
                      <a16:colId xmlns:a16="http://schemas.microsoft.com/office/drawing/2014/main" val="20002"/>
                    </a:ext>
                  </a:extLst>
                </a:gridCol>
              </a:tblGrid>
              <a:tr h="5461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0000"/>
                          </a:solidFill>
                          <a:effectLst>
                            <a:outerShdw blurRad="38100" dist="38100" dir="2700000" algn="tl">
                              <a:srgbClr val="000000"/>
                            </a:outerShdw>
                          </a:effectLst>
                          <a:latin typeface="Arial" charset="0"/>
                        </a:rPr>
                        <a:t>TIÊU CHÍ</a:t>
                      </a:r>
                    </a:p>
                  </a:txBody>
                  <a:tcPr anchor="ctr" anchorCtr="1" horzOverflow="overflow">
                    <a:lnL w="38100" cap="flat" cmpd="sng" algn="ctr">
                      <a:solidFill>
                        <a:srgbClr val="008000"/>
                      </a:solidFill>
                      <a:prstDash val="solid"/>
                      <a:round/>
                      <a:headEnd type="none" w="med" len="med"/>
                      <a:tailEnd type="none" w="med" len="med"/>
                    </a:lnL>
                    <a:lnR w="3175" cap="flat" cmpd="sng" algn="ctr">
                      <a:solidFill>
                        <a:srgbClr val="0000FF"/>
                      </a:solidFill>
                      <a:prstDash val="solid"/>
                      <a:round/>
                      <a:headEnd type="none" w="med" len="med"/>
                      <a:tailEnd type="none" w="med" len="med"/>
                    </a:lnR>
                    <a:lnT w="38100" cap="flat" cmpd="sng" algn="ctr">
                      <a:solidFill>
                        <a:srgbClr val="008000"/>
                      </a:solidFill>
                      <a:prstDash val="solid"/>
                      <a:round/>
                      <a:headEnd type="none" w="med" len="med"/>
                      <a:tailEnd type="none" w="med" len="med"/>
                    </a:lnT>
                    <a:lnB w="3175" cap="flat" cmpd="sng" algn="ctr">
                      <a:solidFill>
                        <a:srgbClr val="0000FF"/>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0000"/>
                          </a:solidFill>
                          <a:effectLst>
                            <a:outerShdw blurRad="38100" dist="38100" dir="2700000" algn="tl">
                              <a:srgbClr val="000000"/>
                            </a:outerShdw>
                          </a:effectLst>
                          <a:latin typeface="Arial" charset="0"/>
                        </a:rPr>
                        <a:t>NỘI DUNG</a:t>
                      </a:r>
                    </a:p>
                  </a:txBody>
                  <a:tcPr anchor="ctr" anchorCtr="1" horzOverflow="overflow">
                    <a:lnL w="3175" cap="flat" cmpd="sng" algn="ctr">
                      <a:solidFill>
                        <a:srgbClr val="0000FF"/>
                      </a:solidFill>
                      <a:prstDash val="solid"/>
                      <a:round/>
                      <a:headEnd type="none" w="med" len="med"/>
                      <a:tailEnd type="none" w="med" len="med"/>
                    </a:lnL>
                    <a:lnR w="38100" cap="flat" cmpd="sng" algn="ctr">
                      <a:solidFill>
                        <a:srgbClr val="008000"/>
                      </a:solidFill>
                      <a:prstDash val="solid"/>
                      <a:round/>
                      <a:headEnd type="none" w="med" len="med"/>
                      <a:tailEnd type="none" w="med" len="med"/>
                    </a:lnR>
                    <a:lnT w="38100" cap="flat" cmpd="sng" algn="ctr">
                      <a:solidFill>
                        <a:srgbClr val="008000"/>
                      </a:solidFill>
                      <a:prstDash val="solid"/>
                      <a:round/>
                      <a:headEnd type="none" w="med" len="med"/>
                      <a:tailEnd type="none" w="med" len="med"/>
                    </a:lnT>
                    <a:lnB w="3175" cap="flat" cmpd="sng" algn="ctr">
                      <a:solidFill>
                        <a:srgbClr val="0000FF"/>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477838">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0000"/>
                          </a:solidFill>
                          <a:effectLst>
                            <a:outerShdw blurRad="38100" dist="38100" dir="2700000" algn="tl">
                              <a:srgbClr val="000000"/>
                            </a:outerShdw>
                          </a:effectLst>
                          <a:latin typeface="Arial" charset="0"/>
                        </a:rPr>
                        <a:t>GIẢI PHẪU SO SÁNH</a:t>
                      </a:r>
                    </a:p>
                  </a:txBody>
                  <a:tcPr anchor="ctr" anchorCtr="1" horzOverflow="overflow">
                    <a:lnL w="38100" cap="flat" cmpd="sng" algn="ctr">
                      <a:solidFill>
                        <a:srgbClr val="008000"/>
                      </a:solidFill>
                      <a:prstDash val="solid"/>
                      <a:round/>
                      <a:headEnd type="none" w="med" len="med"/>
                      <a:tailEnd type="none" w="med" len="med"/>
                    </a:lnL>
                    <a:lnR w="3175" cap="flat" cmpd="sng" algn="ctr">
                      <a:solidFill>
                        <a:srgbClr val="0000FF"/>
                      </a:solidFill>
                      <a:prstDash val="solid"/>
                      <a:round/>
                      <a:headEnd type="none" w="med" len="med"/>
                      <a:tailEnd type="none" w="med" len="med"/>
                    </a:lnR>
                    <a:lnT w="3175" cap="flat" cmpd="sng" algn="ctr">
                      <a:solidFill>
                        <a:srgbClr val="0000FF"/>
                      </a:solidFill>
                      <a:prstDash val="solid"/>
                      <a:round/>
                      <a:headEnd type="none" w="med" len="med"/>
                      <a:tailEnd type="none" w="med" len="med"/>
                    </a:lnT>
                    <a:lnB w="381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00FF"/>
                          </a:solidFill>
                          <a:effectLst/>
                          <a:latin typeface="Arial" charset="0"/>
                        </a:rPr>
                        <a:t>Nhóm máu</a:t>
                      </a:r>
                    </a:p>
                  </a:txBody>
                  <a:tcPr anchor="ctr" horzOverflow="overflow">
                    <a:lnL w="3175" cap="flat" cmpd="sng" algn="ctr">
                      <a:solidFill>
                        <a:srgbClr val="0000FF"/>
                      </a:solidFill>
                      <a:prstDash val="solid"/>
                      <a:round/>
                      <a:headEnd type="none" w="med" len="med"/>
                      <a:tailEnd type="none" w="med" len="med"/>
                    </a:lnL>
                    <a:lnR w="3175" cap="flat" cmpd="sng" algn="ctr">
                      <a:solidFill>
                        <a:srgbClr val="0000FF"/>
                      </a:solidFill>
                      <a:prstDash val="solid"/>
                      <a:round/>
                      <a:headEnd type="none" w="med" len="med"/>
                      <a:tailEnd type="none" w="med" len="med"/>
                    </a:lnR>
                    <a:lnT w="3175" cap="flat" cmpd="sng" algn="ctr">
                      <a:solidFill>
                        <a:srgbClr val="0000FF"/>
                      </a:solidFill>
                      <a:prstDash val="solid"/>
                      <a:round/>
                      <a:headEnd type="none" w="med" len="med"/>
                      <a:tailEnd type="none" w="med" len="med"/>
                    </a:lnT>
                    <a:lnB w="31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00FF"/>
                          </a:solidFill>
                          <a:effectLst/>
                          <a:latin typeface="Arial" charset="0"/>
                        </a:rPr>
                        <a:t>4 nhóm: A, B, AB và O, Hêmôglôbin giống nhau</a:t>
                      </a:r>
                    </a:p>
                  </a:txBody>
                  <a:tcPr anchor="ctr" horzOverflow="overflow">
                    <a:lnL w="3175" cap="flat" cmpd="sng" algn="ctr">
                      <a:solidFill>
                        <a:srgbClr val="0000FF"/>
                      </a:solidFill>
                      <a:prstDash val="solid"/>
                      <a:round/>
                      <a:headEnd type="none" w="med" len="med"/>
                      <a:tailEnd type="none" w="med" len="med"/>
                    </a:lnL>
                    <a:lnR w="38100" cap="flat" cmpd="sng" algn="ctr">
                      <a:solidFill>
                        <a:srgbClr val="008000"/>
                      </a:solidFill>
                      <a:prstDash val="solid"/>
                      <a:round/>
                      <a:headEnd type="none" w="med" len="med"/>
                      <a:tailEnd type="none" w="med" len="med"/>
                    </a:lnR>
                    <a:lnT w="3175" cap="flat" cmpd="sng" algn="ctr">
                      <a:solidFill>
                        <a:srgbClr val="0000FF"/>
                      </a:solidFill>
                      <a:prstDash val="solid"/>
                      <a:round/>
                      <a:headEnd type="none" w="med" len="med"/>
                      <a:tailEnd type="none" w="med" len="med"/>
                    </a:lnT>
                    <a:lnB w="3175"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4175">
                <a:tc vMerge="1">
                  <a:txBody>
                    <a:bodyPr/>
                    <a:lstStyle/>
                    <a:p>
                      <a:endParaRPr lang="en-US"/>
                    </a:p>
                  </a:txBody>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00FF"/>
                          </a:solidFill>
                          <a:effectLst/>
                          <a:latin typeface="Arial" charset="0"/>
                        </a:rPr>
                        <a:t>Bộ gen</a:t>
                      </a:r>
                    </a:p>
                  </a:txBody>
                  <a:tcPr anchor="ctr" horzOverflow="overflow">
                    <a:lnL w="3175" cap="flat" cmpd="sng" algn="ctr">
                      <a:solidFill>
                        <a:srgbClr val="0000FF"/>
                      </a:solidFill>
                      <a:prstDash val="solid"/>
                      <a:round/>
                      <a:headEnd type="none" w="med" len="med"/>
                      <a:tailEnd type="none" w="med" len="med"/>
                    </a:lnL>
                    <a:lnR w="3175" cap="flat" cmpd="sng" algn="ctr">
                      <a:solidFill>
                        <a:srgbClr val="0000FF"/>
                      </a:solidFill>
                      <a:prstDash val="solid"/>
                      <a:round/>
                      <a:headEnd type="none" w="med" len="med"/>
                      <a:tailEnd type="none" w="med" len="med"/>
                    </a:lnR>
                    <a:lnT w="3175" cap="flat" cmpd="sng" algn="ctr">
                      <a:solidFill>
                        <a:srgbClr val="0000FF"/>
                      </a:solidFill>
                      <a:prstDash val="solid"/>
                      <a:round/>
                      <a:headEnd type="none" w="med" len="med"/>
                      <a:tailEnd type="none" w="med" len="med"/>
                    </a:lnT>
                    <a:lnB w="31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00FF"/>
                          </a:solidFill>
                          <a:effectLst/>
                          <a:latin typeface="Arial" charset="0"/>
                        </a:rPr>
                        <a:t>Người giống tinh tinh trên 98 % </a:t>
                      </a:r>
                    </a:p>
                  </a:txBody>
                  <a:tcPr anchor="ctr" horzOverflow="overflow">
                    <a:lnL w="3175" cap="flat" cmpd="sng" algn="ctr">
                      <a:solidFill>
                        <a:srgbClr val="0000FF"/>
                      </a:solidFill>
                      <a:prstDash val="solid"/>
                      <a:round/>
                      <a:headEnd type="none" w="med" len="med"/>
                      <a:tailEnd type="none" w="med" len="med"/>
                    </a:lnL>
                    <a:lnR w="38100" cap="flat" cmpd="sng" algn="ctr">
                      <a:solidFill>
                        <a:srgbClr val="008000"/>
                      </a:solidFill>
                      <a:prstDash val="solid"/>
                      <a:round/>
                      <a:headEnd type="none" w="med" len="med"/>
                      <a:tailEnd type="none" w="med" len="med"/>
                    </a:lnR>
                    <a:lnT w="3175" cap="flat" cmpd="sng" algn="ctr">
                      <a:solidFill>
                        <a:srgbClr val="0000FF"/>
                      </a:solidFill>
                      <a:prstDash val="solid"/>
                      <a:round/>
                      <a:headEnd type="none" w="med" len="med"/>
                      <a:tailEnd type="none" w="med" len="med"/>
                    </a:lnT>
                    <a:lnB w="3175"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7025">
                <a:tc vMerge="1">
                  <a:txBody>
                    <a:bodyPr/>
                    <a:lstStyle/>
                    <a:p>
                      <a:endParaRPr lang="en-US"/>
                    </a:p>
                  </a:txBody>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00FF"/>
                          </a:solidFill>
                          <a:effectLst/>
                          <a:latin typeface="Arial" charset="0"/>
                        </a:rPr>
                        <a:t>Bộ NST</a:t>
                      </a:r>
                    </a:p>
                  </a:txBody>
                  <a:tcPr anchor="ctr" horzOverflow="overflow">
                    <a:lnL w="3175" cap="flat" cmpd="sng" algn="ctr">
                      <a:solidFill>
                        <a:srgbClr val="0000FF"/>
                      </a:solidFill>
                      <a:prstDash val="solid"/>
                      <a:round/>
                      <a:headEnd type="none" w="med" len="med"/>
                      <a:tailEnd type="none" w="med" len="med"/>
                    </a:lnL>
                    <a:lnR w="3175" cap="flat" cmpd="sng" algn="ctr">
                      <a:solidFill>
                        <a:srgbClr val="0000FF"/>
                      </a:solidFill>
                      <a:prstDash val="solid"/>
                      <a:round/>
                      <a:headEnd type="none" w="med" len="med"/>
                      <a:tailEnd type="none" w="med" len="med"/>
                    </a:lnR>
                    <a:lnT w="3175" cap="flat" cmpd="sng" algn="ctr">
                      <a:solidFill>
                        <a:srgbClr val="0000FF"/>
                      </a:solidFill>
                      <a:prstDash val="solid"/>
                      <a:round/>
                      <a:headEnd type="none" w="med" len="med"/>
                      <a:tailEnd type="none" w="med" len="med"/>
                    </a:lnT>
                    <a:lnB w="31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00FF"/>
                          </a:solidFill>
                          <a:effectLst/>
                          <a:latin typeface="Arial" charset="0"/>
                        </a:rPr>
                        <a:t>Người 2n = 46, Vượn người 2n = 48 ( </a:t>
                      </a:r>
                      <a:r>
                        <a:rPr kumimoji="0" lang="en-US" sz="2800" b="0" i="0" u="none" strike="noStrike" cap="none" normalizeH="0" baseline="0">
                          <a:ln>
                            <a:noFill/>
                          </a:ln>
                          <a:solidFill>
                            <a:srgbClr val="FF0000"/>
                          </a:solidFill>
                          <a:effectLst/>
                          <a:latin typeface="Arial" charset="0"/>
                        </a:rPr>
                        <a:t>Đặc biệt phát hiện 13 đôi NST người và tinh tinh giống hệt nhau</a:t>
                      </a:r>
                      <a:r>
                        <a:rPr kumimoji="0" lang="en-US" sz="2800" b="0" i="0" u="none" strike="noStrike" cap="none" normalizeH="0" baseline="0">
                          <a:ln>
                            <a:noFill/>
                          </a:ln>
                          <a:solidFill>
                            <a:srgbClr val="0000FF"/>
                          </a:solidFill>
                          <a:effectLst/>
                          <a:latin typeface="Arial" charset="0"/>
                        </a:rPr>
                        <a:t> )</a:t>
                      </a:r>
                    </a:p>
                  </a:txBody>
                  <a:tcPr anchor="ctr" horzOverflow="overflow">
                    <a:lnL w="3175" cap="flat" cmpd="sng" algn="ctr">
                      <a:solidFill>
                        <a:srgbClr val="0000FF"/>
                      </a:solidFill>
                      <a:prstDash val="solid"/>
                      <a:round/>
                      <a:headEnd type="none" w="med" len="med"/>
                      <a:tailEnd type="none" w="med" len="med"/>
                    </a:lnL>
                    <a:lnR w="38100" cap="flat" cmpd="sng" algn="ctr">
                      <a:solidFill>
                        <a:srgbClr val="008000"/>
                      </a:solidFill>
                      <a:prstDash val="solid"/>
                      <a:round/>
                      <a:headEnd type="none" w="med" len="med"/>
                      <a:tailEnd type="none" w="med" len="med"/>
                    </a:lnR>
                    <a:lnT w="3175" cap="flat" cmpd="sng" algn="ctr">
                      <a:solidFill>
                        <a:srgbClr val="0000FF"/>
                      </a:solidFill>
                      <a:prstDash val="solid"/>
                      <a:round/>
                      <a:headEnd type="none" w="med" len="med"/>
                      <a:tailEnd type="none" w="med" len="med"/>
                    </a:lnT>
                    <a:lnB w="3175"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1000">
                <a:tc vMerge="1">
                  <a:txBody>
                    <a:bodyPr/>
                    <a:lstStyle/>
                    <a:p>
                      <a:endParaRPr lang="en-US"/>
                    </a:p>
                  </a:txBody>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00FF"/>
                          </a:solidFill>
                          <a:effectLst/>
                          <a:latin typeface="Arial" charset="0"/>
                          <a:sym typeface="Wingdings" pitchFamily="2" charset="2"/>
                        </a:rPr>
                        <a:t>Đặc tính sinh sản</a:t>
                      </a:r>
                      <a:endParaRPr kumimoji="0" lang="en-US" sz="2800" b="0" i="0" u="none" strike="noStrike" cap="none" normalizeH="0" baseline="0">
                        <a:ln>
                          <a:noFill/>
                        </a:ln>
                        <a:solidFill>
                          <a:srgbClr val="0000FF"/>
                        </a:solidFill>
                        <a:effectLst/>
                        <a:latin typeface="Arial" charset="0"/>
                      </a:endParaRPr>
                    </a:p>
                  </a:txBody>
                  <a:tcPr anchor="ctr" horzOverflow="overflow">
                    <a:lnL w="3175" cap="flat" cmpd="sng" algn="ctr">
                      <a:solidFill>
                        <a:srgbClr val="0000FF"/>
                      </a:solidFill>
                      <a:prstDash val="solid"/>
                      <a:round/>
                      <a:headEnd type="none" w="med" len="med"/>
                      <a:tailEnd type="none" w="med" len="med"/>
                    </a:lnL>
                    <a:lnR w="3175" cap="flat" cmpd="sng" algn="ctr">
                      <a:solidFill>
                        <a:srgbClr val="0000FF"/>
                      </a:solidFill>
                      <a:prstDash val="solid"/>
                      <a:round/>
                      <a:headEnd type="none" w="med" len="med"/>
                      <a:tailEnd type="none" w="med" len="med"/>
                    </a:lnR>
                    <a:lnT w="3175" cap="flat" cmpd="sng" algn="ctr">
                      <a:solidFill>
                        <a:srgbClr val="0000FF"/>
                      </a:solidFill>
                      <a:prstDash val="solid"/>
                      <a:round/>
                      <a:headEnd type="none" w="med" len="med"/>
                      <a:tailEnd type="none" w="med" len="med"/>
                    </a:lnT>
                    <a:lnB w="381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00FF"/>
                          </a:solidFill>
                          <a:effectLst/>
                          <a:latin typeface="Arial" charset="0"/>
                        </a:rPr>
                        <a:t>KT, hình dạng tinh trùng, cấu tạo nhau thai, chu kì kinh nguyệt, thời gian mang thai, cho con bú …</a:t>
                      </a:r>
                    </a:p>
                  </a:txBody>
                  <a:tcPr anchor="ctr" horzOverflow="overflow">
                    <a:lnL w="3175" cap="flat" cmpd="sng" algn="ctr">
                      <a:solidFill>
                        <a:srgbClr val="0000FF"/>
                      </a:solidFill>
                      <a:prstDash val="solid"/>
                      <a:round/>
                      <a:headEnd type="none" w="med" len="med"/>
                      <a:tailEnd type="none" w="med" len="med"/>
                    </a:lnL>
                    <a:lnR w="38100" cap="flat" cmpd="sng" algn="ctr">
                      <a:solidFill>
                        <a:srgbClr val="008000"/>
                      </a:solidFill>
                      <a:prstDash val="solid"/>
                      <a:round/>
                      <a:headEnd type="none" w="med" len="med"/>
                      <a:tailEnd type="none" w="med" len="med"/>
                    </a:lnR>
                    <a:lnT w="3175" cap="flat" cmpd="sng" algn="ctr">
                      <a:solidFill>
                        <a:srgbClr val="0000FF"/>
                      </a:solidFill>
                      <a:prstDash val="solid"/>
                      <a:round/>
                      <a:headEnd type="none" w="med" len="med"/>
                      <a:tailEnd type="none" w="med" len="med"/>
                    </a:lnT>
                    <a:lnB w="381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73752" name="AutoShape 47">
            <a:hlinkClick r:id="rId2" action="ppaction://hlinksldjump" highlightClick="1"/>
            <a:extLst>
              <a:ext uri="{FF2B5EF4-FFF2-40B4-BE49-F238E27FC236}">
                <a16:creationId xmlns:a16="http://schemas.microsoft.com/office/drawing/2014/main" id="{E8CC0BDC-549E-4266-9FCB-31C857280522}"/>
              </a:ext>
            </a:extLst>
          </p:cNvPr>
          <p:cNvSpPr>
            <a:spLocks noChangeArrowheads="1"/>
          </p:cNvSpPr>
          <p:nvPr/>
        </p:nvSpPr>
        <p:spPr bwMode="auto">
          <a:xfrm>
            <a:off x="8229600" y="5715000"/>
            <a:ext cx="609600" cy="3810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73753" name="Rectangle 11">
            <a:extLst>
              <a:ext uri="{FF2B5EF4-FFF2-40B4-BE49-F238E27FC236}">
                <a16:creationId xmlns:a16="http://schemas.microsoft.com/office/drawing/2014/main" id="{B73DE7A4-F672-48C1-A18A-21E7A0B4D641}"/>
              </a:ext>
            </a:extLst>
          </p:cNvPr>
          <p:cNvSpPr>
            <a:spLocks noChangeArrowheads="1"/>
          </p:cNvSpPr>
          <p:nvPr/>
        </p:nvSpPr>
        <p:spPr bwMode="auto">
          <a:xfrm>
            <a:off x="-98425" y="228600"/>
            <a:ext cx="92837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l" eaLnBrk="1" hangingPunct="1">
              <a:lnSpc>
                <a:spcPct val="80000"/>
              </a:lnSpc>
              <a:spcBef>
                <a:spcPct val="20000"/>
              </a:spcBef>
              <a:buFontTx/>
              <a:buAutoNum type="arabicPeriod"/>
            </a:pPr>
            <a:r>
              <a:rPr lang="en-US" altLang="en-US" sz="2800" b="1" u="sng">
                <a:solidFill>
                  <a:schemeClr val="hlink"/>
                </a:solidFill>
              </a:rPr>
              <a:t>Bằng chứng về nguồn gốc động vật của loài người</a:t>
            </a:r>
            <a:endParaRPr lang="en-US" altLang="en-US" sz="2800" b="1">
              <a:solidFill>
                <a:schemeClr val="hlink"/>
              </a:solidFill>
            </a:endParaRPr>
          </a:p>
        </p:txBody>
      </p:sp>
      <p:sp>
        <p:nvSpPr>
          <p:cNvPr id="73754" name="Slide Number Placeholder 1">
            <a:extLst>
              <a:ext uri="{FF2B5EF4-FFF2-40B4-BE49-F238E27FC236}">
                <a16:creationId xmlns:a16="http://schemas.microsoft.com/office/drawing/2014/main" id="{FA4CFB8D-918E-44AC-B92C-66821F6FCFDB}"/>
              </a:ext>
            </a:extLst>
          </p:cNvPr>
          <p:cNvSpPr>
            <a:spLocks noGrp="1"/>
          </p:cNvSpPr>
          <p:nvPr>
            <p:ph type="sldNum" sz="quarter" idx="12"/>
          </p:nvPr>
        </p:nvSpPr>
        <p:spPr>
          <a:noFill/>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30072F36-5066-45F8-8DE5-F58C8F4B44EA}" type="slidenum">
              <a:rPr lang="en-US" altLang="en-US" sz="1200">
                <a:solidFill>
                  <a:schemeClr val="bg1"/>
                </a:solidFill>
                <a:latin typeface="Tahoma" panose="020B0604030504040204" pitchFamily="34" charset="0"/>
              </a:rPr>
              <a:pPr eaLnBrk="1" hangingPunct="1"/>
              <a:t>18</a:t>
            </a:fld>
            <a:endParaRPr lang="en-US" altLang="en-US" sz="1200">
              <a:solidFill>
                <a:schemeClr val="bg1"/>
              </a:solidFill>
              <a:latin typeface="Tahoma" panose="020B0604030504040204"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58449" name="Group 49">
            <a:extLst>
              <a:ext uri="{FF2B5EF4-FFF2-40B4-BE49-F238E27FC236}">
                <a16:creationId xmlns:a16="http://schemas.microsoft.com/office/drawing/2014/main" id="{1FB04B17-BBB9-4C75-8DA5-5C69097FCB05}"/>
              </a:ext>
            </a:extLst>
          </p:cNvPr>
          <p:cNvGraphicFramePr>
            <a:graphicFrameLocks noGrp="1"/>
          </p:cNvGraphicFramePr>
          <p:nvPr/>
        </p:nvGraphicFramePr>
        <p:xfrm>
          <a:off x="152400" y="1114425"/>
          <a:ext cx="8839200" cy="5242304"/>
        </p:xfrm>
        <a:graphic>
          <a:graphicData uri="http://schemas.openxmlformats.org/drawingml/2006/table">
            <a:tbl>
              <a:tblPr/>
              <a:tblGrid>
                <a:gridCol w="1371600">
                  <a:extLst>
                    <a:ext uri="{9D8B030D-6E8A-4147-A177-3AD203B41FA5}">
                      <a16:colId xmlns:a16="http://schemas.microsoft.com/office/drawing/2014/main" val="20000"/>
                    </a:ext>
                  </a:extLst>
                </a:gridCol>
                <a:gridCol w="2409825">
                  <a:extLst>
                    <a:ext uri="{9D8B030D-6E8A-4147-A177-3AD203B41FA5}">
                      <a16:colId xmlns:a16="http://schemas.microsoft.com/office/drawing/2014/main" val="20001"/>
                    </a:ext>
                  </a:extLst>
                </a:gridCol>
                <a:gridCol w="5057775">
                  <a:extLst>
                    <a:ext uri="{9D8B030D-6E8A-4147-A177-3AD203B41FA5}">
                      <a16:colId xmlns:a16="http://schemas.microsoft.com/office/drawing/2014/main" val="20002"/>
                    </a:ext>
                  </a:extLst>
                </a:gridCol>
              </a:tblGrid>
              <a:tr h="10666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0000"/>
                          </a:solidFill>
                          <a:effectLst>
                            <a:outerShdw blurRad="38100" dist="38100" dir="2700000" algn="tl">
                              <a:srgbClr val="000000"/>
                            </a:outerShdw>
                          </a:effectLst>
                          <a:latin typeface="Arial" charset="0"/>
                        </a:rPr>
                        <a:t>TIÊU CHÍ</a:t>
                      </a:r>
                    </a:p>
                  </a:txBody>
                  <a:tcPr marT="45688" marB="45688" anchor="ctr" anchorCtr="1" horzOverflow="overflow">
                    <a:lnL w="38100" cap="flat" cmpd="sng" algn="ctr">
                      <a:solidFill>
                        <a:srgbClr val="008000"/>
                      </a:solidFill>
                      <a:prstDash val="solid"/>
                      <a:round/>
                      <a:headEnd type="none" w="med" len="med"/>
                      <a:tailEnd type="none" w="med" len="med"/>
                    </a:lnL>
                    <a:lnR w="3175" cap="flat" cmpd="sng" algn="ctr">
                      <a:solidFill>
                        <a:srgbClr val="0000FF"/>
                      </a:solidFill>
                      <a:prstDash val="solid"/>
                      <a:round/>
                      <a:headEnd type="none" w="med" len="med"/>
                      <a:tailEnd type="none" w="med" len="med"/>
                    </a:lnR>
                    <a:lnT w="38100" cap="flat" cmpd="sng" algn="ctr">
                      <a:solidFill>
                        <a:srgbClr val="008000"/>
                      </a:solidFill>
                      <a:prstDash val="solid"/>
                      <a:round/>
                      <a:headEnd type="none" w="med" len="med"/>
                      <a:tailEnd type="none" w="med" len="med"/>
                    </a:lnT>
                    <a:lnB w="3175" cap="flat" cmpd="sng" algn="ctr">
                      <a:solidFill>
                        <a:srgbClr val="0000FF"/>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0000"/>
                          </a:solidFill>
                          <a:effectLst>
                            <a:outerShdw blurRad="38100" dist="38100" dir="2700000" algn="tl">
                              <a:srgbClr val="000000"/>
                            </a:outerShdw>
                          </a:effectLst>
                          <a:latin typeface="Arial" charset="0"/>
                        </a:rPr>
                        <a:t>NỘI DUNG</a:t>
                      </a:r>
                    </a:p>
                  </a:txBody>
                  <a:tcPr marT="45688" marB="45688" anchor="ctr" anchorCtr="1" horzOverflow="overflow">
                    <a:lnL w="3175" cap="flat" cmpd="sng" algn="ctr">
                      <a:solidFill>
                        <a:srgbClr val="0000FF"/>
                      </a:solidFill>
                      <a:prstDash val="solid"/>
                      <a:round/>
                      <a:headEnd type="none" w="med" len="med"/>
                      <a:tailEnd type="none" w="med" len="med"/>
                    </a:lnL>
                    <a:lnR w="38100" cap="flat" cmpd="sng" algn="ctr">
                      <a:solidFill>
                        <a:srgbClr val="008000"/>
                      </a:solidFill>
                      <a:prstDash val="solid"/>
                      <a:round/>
                      <a:headEnd type="none" w="med" len="med"/>
                      <a:tailEnd type="none" w="med" len="med"/>
                    </a:lnR>
                    <a:lnT w="38100" cap="flat" cmpd="sng" algn="ctr">
                      <a:solidFill>
                        <a:srgbClr val="008000"/>
                      </a:solidFill>
                      <a:prstDash val="solid"/>
                      <a:round/>
                      <a:headEnd type="none" w="med" len="med"/>
                      <a:tailEnd type="none" w="med" len="med"/>
                    </a:lnT>
                    <a:lnB w="3175" cap="flat" cmpd="sng" algn="ctr">
                      <a:solidFill>
                        <a:srgbClr val="0000FF"/>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155430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0000"/>
                          </a:solidFill>
                          <a:effectLst>
                            <a:outerShdw blurRad="38100" dist="38100" dir="2700000" algn="tl">
                              <a:srgbClr val="000000"/>
                            </a:outerShdw>
                          </a:effectLst>
                          <a:latin typeface="Arial" charset="0"/>
                        </a:rPr>
                        <a:t>SINH LÍ</a:t>
                      </a:r>
                    </a:p>
                  </a:txBody>
                  <a:tcPr marT="45688" marB="45688" anchor="ctr" anchorCtr="1" horzOverflow="overflow">
                    <a:lnL w="38100" cap="flat" cmpd="sng" algn="ctr">
                      <a:solidFill>
                        <a:srgbClr val="008000"/>
                      </a:solidFill>
                      <a:prstDash val="solid"/>
                      <a:round/>
                      <a:headEnd type="none" w="med" len="med"/>
                      <a:tailEnd type="none" w="med" len="med"/>
                    </a:lnL>
                    <a:lnR w="3175" cap="flat" cmpd="sng" algn="ctr">
                      <a:solidFill>
                        <a:srgbClr val="0000FF"/>
                      </a:solidFill>
                      <a:prstDash val="solid"/>
                      <a:round/>
                      <a:headEnd type="none" w="med" len="med"/>
                      <a:tailEnd type="none" w="med" len="med"/>
                    </a:lnR>
                    <a:lnT w="3175" cap="flat" cmpd="sng" algn="ctr">
                      <a:solidFill>
                        <a:srgbClr val="0000FF"/>
                      </a:solidFill>
                      <a:prstDash val="solid"/>
                      <a:round/>
                      <a:headEnd type="none" w="med" len="med"/>
                      <a:tailEnd type="none" w="med" len="med"/>
                    </a:lnT>
                    <a:lnB w="31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0000FF"/>
                          </a:solidFill>
                          <a:effectLst/>
                          <a:latin typeface="Arial" charset="0"/>
                        </a:rPr>
                        <a:t>Não bộ</a:t>
                      </a:r>
                    </a:p>
                  </a:txBody>
                  <a:tcPr marT="45688" marB="45688" anchor="ctr" horzOverflow="overflow">
                    <a:lnL w="3175" cap="flat" cmpd="sng" algn="ctr">
                      <a:solidFill>
                        <a:srgbClr val="0000FF"/>
                      </a:solidFill>
                      <a:prstDash val="solid"/>
                      <a:round/>
                      <a:headEnd type="none" w="med" len="med"/>
                      <a:tailEnd type="none" w="med" len="med"/>
                    </a:lnL>
                    <a:lnR w="3175" cap="flat" cmpd="sng" algn="ctr">
                      <a:solidFill>
                        <a:srgbClr val="0000FF"/>
                      </a:solidFill>
                      <a:prstDash val="solid"/>
                      <a:round/>
                      <a:headEnd type="none" w="med" len="med"/>
                      <a:tailEnd type="none" w="med" len="med"/>
                    </a:lnR>
                    <a:lnT w="3175" cap="flat" cmpd="sng" algn="ctr">
                      <a:solidFill>
                        <a:srgbClr val="0000FF"/>
                      </a:solidFill>
                      <a:prstDash val="solid"/>
                      <a:round/>
                      <a:headEnd type="none" w="med" len="med"/>
                      <a:tailEnd type="none" w="med" len="med"/>
                    </a:lnT>
                    <a:lnB w="31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FF"/>
                          </a:solidFill>
                          <a:effectLst/>
                          <a:latin typeface="Arial" charset="0"/>
                        </a:rPr>
                        <a:t>Đều có bộ não phát triển, nhiều khúc cuộn và nếp 	nhăn.</a:t>
                      </a:r>
                    </a:p>
                  </a:txBody>
                  <a:tcPr marT="45688" marB="45688" anchor="ctr" horzOverflow="overflow">
                    <a:lnL w="3175" cap="flat" cmpd="sng" algn="ctr">
                      <a:solidFill>
                        <a:srgbClr val="0000FF"/>
                      </a:solidFill>
                      <a:prstDash val="solid"/>
                      <a:round/>
                      <a:headEnd type="none" w="med" len="med"/>
                      <a:tailEnd type="none" w="med" len="med"/>
                    </a:lnL>
                    <a:lnR w="38100" cap="flat" cmpd="sng" algn="ctr">
                      <a:solidFill>
                        <a:srgbClr val="008000"/>
                      </a:solidFill>
                      <a:prstDash val="solid"/>
                      <a:round/>
                      <a:headEnd type="none" w="med" len="med"/>
                      <a:tailEnd type="none" w="med" len="med"/>
                    </a:lnR>
                    <a:lnT w="3175" cap="flat" cmpd="sng" algn="ctr">
                      <a:solidFill>
                        <a:srgbClr val="0000FF"/>
                      </a:solidFill>
                      <a:prstDash val="solid"/>
                      <a:round/>
                      <a:headEnd type="none" w="med" len="med"/>
                      <a:tailEnd type="none" w="med" len="med"/>
                    </a:lnT>
                    <a:lnB w="3175"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6660">
                <a:tc vMerge="1">
                  <a:txBody>
                    <a:bodyPr/>
                    <a:lstStyle/>
                    <a:p>
                      <a:endParaRPr lang="en-US"/>
                    </a:p>
                  </a:txBody>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0000FF"/>
                          </a:solidFill>
                          <a:effectLst/>
                          <a:latin typeface="Arial" charset="0"/>
                        </a:rPr>
                        <a:t>Hoạt động TK</a:t>
                      </a:r>
                    </a:p>
                  </a:txBody>
                  <a:tcPr marT="45688" marB="45688" anchor="ctr" horzOverflow="overflow">
                    <a:lnL w="3175" cap="flat" cmpd="sng" algn="ctr">
                      <a:solidFill>
                        <a:srgbClr val="0000FF"/>
                      </a:solidFill>
                      <a:prstDash val="solid"/>
                      <a:round/>
                      <a:headEnd type="none" w="med" len="med"/>
                      <a:tailEnd type="none" w="med" len="med"/>
                    </a:lnL>
                    <a:lnR w="3175" cap="flat" cmpd="sng" algn="ctr">
                      <a:solidFill>
                        <a:srgbClr val="0000FF"/>
                      </a:solidFill>
                      <a:prstDash val="solid"/>
                      <a:round/>
                      <a:headEnd type="none" w="med" len="med"/>
                      <a:tailEnd type="none" w="med" len="med"/>
                    </a:lnR>
                    <a:lnT w="3175" cap="flat" cmpd="sng" algn="ctr">
                      <a:solidFill>
                        <a:srgbClr val="0000FF"/>
                      </a:solidFill>
                      <a:prstDash val="solid"/>
                      <a:round/>
                      <a:headEnd type="none" w="med" len="med"/>
                      <a:tailEnd type="none" w="med" len="med"/>
                    </a:lnT>
                    <a:lnB w="31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0000FF"/>
                          </a:solidFill>
                          <a:effectLst/>
                          <a:latin typeface="Arial" charset="0"/>
                        </a:rPr>
                        <a:t>Biết bộc lộ tình cảm …</a:t>
                      </a:r>
                    </a:p>
                  </a:txBody>
                  <a:tcPr marT="45688" marB="45688" anchor="ctr" horzOverflow="overflow">
                    <a:lnL w="3175" cap="flat" cmpd="sng" algn="ctr">
                      <a:solidFill>
                        <a:srgbClr val="0000FF"/>
                      </a:solidFill>
                      <a:prstDash val="solid"/>
                      <a:round/>
                      <a:headEnd type="none" w="med" len="med"/>
                      <a:tailEnd type="none" w="med" len="med"/>
                    </a:lnL>
                    <a:lnR w="38100" cap="flat" cmpd="sng" algn="ctr">
                      <a:solidFill>
                        <a:srgbClr val="008000"/>
                      </a:solidFill>
                      <a:prstDash val="solid"/>
                      <a:round/>
                      <a:headEnd type="none" w="med" len="med"/>
                      <a:tailEnd type="none" w="med" len="med"/>
                    </a:lnR>
                    <a:lnT w="3175" cap="flat" cmpd="sng" algn="ctr">
                      <a:solidFill>
                        <a:srgbClr val="0000FF"/>
                      </a:solidFill>
                      <a:prstDash val="solid"/>
                      <a:round/>
                      <a:headEnd type="none" w="med" len="med"/>
                      <a:tailEnd type="none" w="med" len="med"/>
                    </a:lnT>
                    <a:lnB w="3175"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543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FF0000"/>
                          </a:solidFill>
                          <a:effectLst>
                            <a:outerShdw blurRad="38100" dist="38100" dir="2700000" algn="tl">
                              <a:srgbClr val="000000"/>
                            </a:outerShdw>
                          </a:effectLst>
                          <a:latin typeface="Arial" charset="0"/>
                        </a:rPr>
                        <a:t>KẾT LUẬN</a:t>
                      </a:r>
                    </a:p>
                  </a:txBody>
                  <a:tcPr marT="45688" marB="45688" anchor="ctr" anchorCtr="1" horzOverflow="overflow">
                    <a:lnL w="38100" cap="flat" cmpd="sng" algn="ctr">
                      <a:solidFill>
                        <a:srgbClr val="008000"/>
                      </a:solidFill>
                      <a:prstDash val="solid"/>
                      <a:round/>
                      <a:headEnd type="none" w="med" len="med"/>
                      <a:tailEnd type="none" w="med" len="med"/>
                    </a:lnL>
                    <a:lnR w="3175" cap="flat" cmpd="sng" algn="ctr">
                      <a:solidFill>
                        <a:srgbClr val="0000FF"/>
                      </a:solidFill>
                      <a:prstDash val="solid"/>
                      <a:round/>
                      <a:headEnd type="none" w="med" len="med"/>
                      <a:tailEnd type="none" w="med" len="med"/>
                    </a:lnR>
                    <a:lnT w="3175" cap="flat" cmpd="sng" algn="ctr">
                      <a:solidFill>
                        <a:srgbClr val="0000FF"/>
                      </a:solidFill>
                      <a:prstDash val="solid"/>
                      <a:round/>
                      <a:headEnd type="none" w="med" len="med"/>
                      <a:tailEnd type="none" w="med" len="med"/>
                    </a:lnT>
                    <a:lnB w="38100" cap="flat" cmpd="sng" algn="ctr">
                      <a:solidFill>
                        <a:srgbClr val="008000"/>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FF"/>
                          </a:solidFill>
                          <a:effectLst/>
                          <a:latin typeface="Arial" charset="0"/>
                        </a:rPr>
                        <a:t>Vượn người và người có quan hệ thân thuộc rất gần gũi. ( </a:t>
                      </a:r>
                      <a:r>
                        <a:rPr kumimoji="0" lang="en-US" sz="3200" b="1" i="0" u="none" strike="noStrike" cap="none" normalizeH="0" baseline="0">
                          <a:ln>
                            <a:noFill/>
                          </a:ln>
                          <a:solidFill>
                            <a:srgbClr val="FF0000"/>
                          </a:solidFill>
                          <a:effectLst/>
                          <a:latin typeface="Arial" charset="0"/>
                        </a:rPr>
                        <a:t>Đều thuộc bộ Linh trưởng</a:t>
                      </a:r>
                      <a:r>
                        <a:rPr kumimoji="0" lang="en-US" sz="3200" b="0" i="0" u="none" strike="noStrike" cap="none" normalizeH="0" baseline="0">
                          <a:ln>
                            <a:noFill/>
                          </a:ln>
                          <a:solidFill>
                            <a:srgbClr val="0000FF"/>
                          </a:solidFill>
                          <a:effectLst/>
                          <a:latin typeface="Arial" charset="0"/>
                        </a:rPr>
                        <a:t> )</a:t>
                      </a:r>
                    </a:p>
                  </a:txBody>
                  <a:tcPr marT="45688" marB="45688" anchor="ctr" horzOverflow="overflow">
                    <a:lnL w="3175" cap="flat" cmpd="sng" algn="ctr">
                      <a:solidFill>
                        <a:srgbClr val="0000FF"/>
                      </a:solidFill>
                      <a:prstDash val="solid"/>
                      <a:round/>
                      <a:headEnd type="none" w="med" len="med"/>
                      <a:tailEnd type="none" w="med" len="med"/>
                    </a:lnL>
                    <a:lnR w="38100" cap="flat" cmpd="sng" algn="ctr">
                      <a:solidFill>
                        <a:srgbClr val="008000"/>
                      </a:solidFill>
                      <a:prstDash val="solid"/>
                      <a:round/>
                      <a:headEnd type="none" w="med" len="med"/>
                      <a:tailEnd type="none" w="med" len="med"/>
                    </a:lnR>
                    <a:lnT w="3175" cap="flat" cmpd="sng" algn="ctr">
                      <a:solidFill>
                        <a:srgbClr val="0000FF"/>
                      </a:solidFill>
                      <a:prstDash val="solid"/>
                      <a:round/>
                      <a:headEnd type="none" w="med" len="med"/>
                      <a:tailEnd type="none" w="med" len="med"/>
                    </a:lnT>
                    <a:lnB w="38100" cap="flat" cmpd="sng" algn="ctr">
                      <a:solidFill>
                        <a:srgbClr val="008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358442" name="Text Box 42">
            <a:extLst>
              <a:ext uri="{FF2B5EF4-FFF2-40B4-BE49-F238E27FC236}">
                <a16:creationId xmlns:a16="http://schemas.microsoft.com/office/drawing/2014/main" id="{B08BB0FA-688C-465C-8514-02F57F26B31D}"/>
              </a:ext>
            </a:extLst>
          </p:cNvPr>
          <p:cNvSpPr txBox="1">
            <a:spLocks noChangeArrowheads="1"/>
          </p:cNvSpPr>
          <p:nvPr/>
        </p:nvSpPr>
        <p:spPr bwMode="auto">
          <a:xfrm>
            <a:off x="0" y="-31750"/>
            <a:ext cx="9086850" cy="1076325"/>
          </a:xfrm>
          <a:prstGeom prst="rect">
            <a:avLst/>
          </a:prstGeom>
          <a:gradFill rotWithShape="1">
            <a:gsLst>
              <a:gs pos="0">
                <a:srgbClr val="66FF99">
                  <a:gamma/>
                  <a:shade val="46275"/>
                  <a:invGamma/>
                </a:srgbClr>
              </a:gs>
              <a:gs pos="50000">
                <a:srgbClr val="66FF99">
                  <a:alpha val="95000"/>
                </a:srgbClr>
              </a:gs>
              <a:gs pos="100000">
                <a:srgbClr val="66FF99">
                  <a:gamma/>
                  <a:shade val="46275"/>
                  <a:invGamma/>
                </a:srgbClr>
              </a:gs>
            </a:gsLst>
            <a:lin ang="5400000" scaled="1"/>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defRPr/>
            </a:pPr>
            <a:r>
              <a:rPr lang="en-US" b="1">
                <a:solidFill>
                  <a:schemeClr val="hlink"/>
                </a:solidFill>
                <a:effectLst>
                  <a:outerShdw blurRad="38100" dist="38100" dir="2700000" algn="tl">
                    <a:srgbClr val="000000"/>
                  </a:outerShdw>
                </a:effectLst>
                <a:latin typeface="Arial" charset="0"/>
              </a:rPr>
              <a:t>2.SỰ GIỐNG NHAU GIỮA NGƯỜI VÀ VƯỢN NGƯỜI NGÀY NAY.</a:t>
            </a:r>
            <a:endParaRPr lang="en-US" b="1">
              <a:solidFill>
                <a:schemeClr val="hlink"/>
              </a:solidFill>
              <a:effectLst>
                <a:outerShdw blurRad="38100" dist="38100" dir="2700000" algn="tl">
                  <a:srgbClr val="000000"/>
                </a:outerShdw>
              </a:effectLst>
              <a:latin typeface="Arial" charset="0"/>
              <a:cs typeface="Arial" charset="0"/>
            </a:endParaRPr>
          </a:p>
        </p:txBody>
      </p:sp>
      <p:sp>
        <p:nvSpPr>
          <p:cNvPr id="74776" name="AutoShape 45">
            <a:hlinkClick r:id="rId2" action="ppaction://hlinksldjump" highlightClick="1"/>
            <a:extLst>
              <a:ext uri="{FF2B5EF4-FFF2-40B4-BE49-F238E27FC236}">
                <a16:creationId xmlns:a16="http://schemas.microsoft.com/office/drawing/2014/main" id="{5108111B-5B69-4909-B1B9-265C95768506}"/>
              </a:ext>
            </a:extLst>
          </p:cNvPr>
          <p:cNvSpPr>
            <a:spLocks noChangeArrowheads="1"/>
          </p:cNvSpPr>
          <p:nvPr/>
        </p:nvSpPr>
        <p:spPr bwMode="auto">
          <a:xfrm>
            <a:off x="8424863" y="2847975"/>
            <a:ext cx="457200" cy="3810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74777" name="AutoShape 46">
            <a:hlinkClick r:id="rId3" action="ppaction://hlinksldjump" highlightClick="1"/>
            <a:extLst>
              <a:ext uri="{FF2B5EF4-FFF2-40B4-BE49-F238E27FC236}">
                <a16:creationId xmlns:a16="http://schemas.microsoft.com/office/drawing/2014/main" id="{7BD29AAF-5DB7-4150-BBC4-4DE14A93C70C}"/>
              </a:ext>
            </a:extLst>
          </p:cNvPr>
          <p:cNvSpPr>
            <a:spLocks noChangeArrowheads="1"/>
          </p:cNvSpPr>
          <p:nvPr/>
        </p:nvSpPr>
        <p:spPr bwMode="auto">
          <a:xfrm>
            <a:off x="8305800" y="4343400"/>
            <a:ext cx="457200" cy="3810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74778" name="Slide Number Placeholder 1">
            <a:extLst>
              <a:ext uri="{FF2B5EF4-FFF2-40B4-BE49-F238E27FC236}">
                <a16:creationId xmlns:a16="http://schemas.microsoft.com/office/drawing/2014/main" id="{544E6C78-C763-4300-8A75-754255739DDD}"/>
              </a:ext>
            </a:extLst>
          </p:cNvPr>
          <p:cNvSpPr>
            <a:spLocks noGrp="1"/>
          </p:cNvSpPr>
          <p:nvPr>
            <p:ph type="sldNum" sz="quarter" idx="12"/>
          </p:nvPr>
        </p:nvSpPr>
        <p:spPr>
          <a:noFill/>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63328318-C2D7-45FB-92CB-3D425B9290D5}" type="slidenum">
              <a:rPr lang="en-US" altLang="en-US" sz="1200">
                <a:solidFill>
                  <a:schemeClr val="bg1"/>
                </a:solidFill>
                <a:latin typeface="Tahoma" panose="020B0604030504040204" pitchFamily="34" charset="0"/>
              </a:rPr>
              <a:pPr eaLnBrk="1" hangingPunct="1"/>
              <a:t>19</a:t>
            </a:fld>
            <a:endParaRPr lang="en-US" altLang="en-US" sz="1200">
              <a:solidFill>
                <a:schemeClr val="bg1"/>
              </a:solidFill>
              <a:latin typeface="Tahoma" panose="020B060403050404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4">
            <a:extLst>
              <a:ext uri="{FF2B5EF4-FFF2-40B4-BE49-F238E27FC236}">
                <a16:creationId xmlns:a16="http://schemas.microsoft.com/office/drawing/2014/main" id="{4F81BEFA-DBF8-4411-9CCD-0BF0B05F0107}"/>
              </a:ext>
            </a:extLst>
          </p:cNvPr>
          <p:cNvSpPr txBox="1">
            <a:spLocks noChangeArrowheads="1"/>
          </p:cNvSpPr>
          <p:nvPr/>
        </p:nvSpPr>
        <p:spPr bwMode="auto">
          <a:xfrm>
            <a:off x="0" y="228600"/>
            <a:ext cx="8991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r>
              <a:rPr lang="en-US" altLang="en-US" sz="2800" b="1">
                <a:solidFill>
                  <a:srgbClr val="FFFF00"/>
                </a:solidFill>
                <a:latin typeface="Times New Roman" panose="02020603050405020304" pitchFamily="18" charset="0"/>
              </a:rPr>
              <a:t>I. QUÁ TRÌNH PHÁT SINH LOÀI NGƯỜI HIỆN ĐẠI</a:t>
            </a:r>
          </a:p>
        </p:txBody>
      </p:sp>
      <p:sp>
        <p:nvSpPr>
          <p:cNvPr id="182282" name="Rectangle 10">
            <a:extLst>
              <a:ext uri="{FF2B5EF4-FFF2-40B4-BE49-F238E27FC236}">
                <a16:creationId xmlns:a16="http://schemas.microsoft.com/office/drawing/2014/main" id="{4C51F120-DFF8-4069-88A6-2F66A4586080}"/>
              </a:ext>
            </a:extLst>
          </p:cNvPr>
          <p:cNvSpPr>
            <a:spLocks noChangeArrowheads="1"/>
          </p:cNvSpPr>
          <p:nvPr/>
        </p:nvSpPr>
        <p:spPr bwMode="auto">
          <a:xfrm>
            <a:off x="190500" y="1201738"/>
            <a:ext cx="8610600" cy="353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just" eaLnBrk="1" hangingPunct="1"/>
            <a:r>
              <a:rPr lang="pt-BR" altLang="en-US" b="1" dirty="0">
                <a:solidFill>
                  <a:srgbClr val="FFFFFF"/>
                </a:solidFill>
                <a:latin typeface="Times New Roman" panose="02020603050405020304" pitchFamily="18" charset="0"/>
              </a:rPr>
              <a:t>   Loài người có nguồn gốc từ động vật có xương sống: </a:t>
            </a:r>
            <a:r>
              <a:rPr lang="it-IT" altLang="en-US" b="1" dirty="0">
                <a:solidFill>
                  <a:srgbClr val="FFFFFF"/>
                </a:solidFill>
                <a:latin typeface="Times New Roman" panose="02020603050405020304" pitchFamily="18" charset="0"/>
              </a:rPr>
              <a:t>Giới động vật (Animalia) - Ngành ĐVCDS (Chordata) - Lớp thú (Mammalia) - Bộ linh trưởng (Primates) - Họ người (Homonidae) - Chi, giống người (Homo) - Loài người (</a:t>
            </a:r>
            <a:r>
              <a:rPr lang="it-IT" altLang="en-US" b="1" i="1" dirty="0">
                <a:solidFill>
                  <a:srgbClr val="FFFFFF"/>
                </a:solidFill>
                <a:latin typeface="Times New Roman" panose="02020603050405020304" pitchFamily="18" charset="0"/>
              </a:rPr>
              <a:t>Homo sapiens</a:t>
            </a:r>
            <a:r>
              <a:rPr lang="it-IT" altLang="en-US" b="1" dirty="0">
                <a:solidFill>
                  <a:srgbClr val="FFFFFF"/>
                </a:solidFill>
                <a:latin typeface="Times New Roman" panose="02020603050405020304" pitchFamily="18" charset="0"/>
              </a:rPr>
              <a:t>)</a:t>
            </a:r>
            <a:r>
              <a:rPr lang="en-US" altLang="en-US" b="1" dirty="0">
                <a:solidFill>
                  <a:srgbClr val="FFFFFF"/>
                </a:solidFill>
                <a:latin typeface="Times New Roman" panose="02020603050405020304" pitchFamily="18" charset="0"/>
              </a:rPr>
              <a:t> </a:t>
            </a:r>
          </a:p>
          <a:p>
            <a:pPr algn="l" eaLnBrk="1" hangingPunct="1"/>
            <a:endParaRPr lang="pt-BR" altLang="en-US" b="1" dirty="0">
              <a:solidFill>
                <a:srgbClr val="FFFFFF"/>
              </a:solidFill>
              <a:latin typeface="Times New Roman" panose="02020603050405020304" pitchFamily="18" charset="0"/>
            </a:endParaRPr>
          </a:p>
        </p:txBody>
      </p:sp>
      <p:sp>
        <p:nvSpPr>
          <p:cNvPr id="182283" name="Rectangle 11">
            <a:extLst>
              <a:ext uri="{FF2B5EF4-FFF2-40B4-BE49-F238E27FC236}">
                <a16:creationId xmlns:a16="http://schemas.microsoft.com/office/drawing/2014/main" id="{92161020-892D-4B06-9C67-4EA04A0AC90F}"/>
              </a:ext>
            </a:extLst>
          </p:cNvPr>
          <p:cNvSpPr>
            <a:spLocks noChangeArrowheads="1"/>
          </p:cNvSpPr>
          <p:nvPr/>
        </p:nvSpPr>
        <p:spPr bwMode="auto">
          <a:xfrm>
            <a:off x="2514600" y="4495800"/>
            <a:ext cx="6096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l" eaLnBrk="1" hangingPunct="1"/>
            <a:r>
              <a:rPr lang="it-IT" altLang="en-US">
                <a:solidFill>
                  <a:srgbClr val="99FF33"/>
                </a:solidFill>
                <a:latin typeface="Times New Roman" panose="02020603050405020304" pitchFamily="18" charset="0"/>
              </a:rPr>
              <a:t>Bằng chứng nào xếp con người vào vị trí phân loại như vậy?</a:t>
            </a:r>
            <a:r>
              <a:rPr lang="en-US" altLang="en-US">
                <a:solidFill>
                  <a:srgbClr val="99FF33"/>
                </a:solidFill>
                <a:latin typeface="Times New Roman" panose="02020603050405020304" pitchFamily="18" charset="0"/>
              </a:rPr>
              <a:t> </a:t>
            </a:r>
          </a:p>
        </p:txBody>
      </p:sp>
      <p:pic>
        <p:nvPicPr>
          <p:cNvPr id="182284" name="Picture 12" descr="hoi">
            <a:extLst>
              <a:ext uri="{FF2B5EF4-FFF2-40B4-BE49-F238E27FC236}">
                <a16:creationId xmlns:a16="http://schemas.microsoft.com/office/drawing/2014/main" id="{449E6988-A495-416F-863F-69C87485C3C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579025">
            <a:off x="609600" y="4572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Slide Number Placeholder 1">
            <a:extLst>
              <a:ext uri="{FF2B5EF4-FFF2-40B4-BE49-F238E27FC236}">
                <a16:creationId xmlns:a16="http://schemas.microsoft.com/office/drawing/2014/main" id="{82201AE6-7162-4556-BBE8-417FDD79686E}"/>
              </a:ext>
            </a:extLst>
          </p:cNvPr>
          <p:cNvSpPr>
            <a:spLocks noGrp="1"/>
          </p:cNvSpPr>
          <p:nvPr>
            <p:ph type="sldNum" sz="quarter" idx="12"/>
          </p:nvPr>
        </p:nvSpPr>
        <p:spPr>
          <a:noFill/>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4DCF5C69-D972-4564-8C79-516F05520B22}" type="slidenum">
              <a:rPr lang="en-US" altLang="en-US" sz="1200">
                <a:solidFill>
                  <a:srgbClr val="FFFFFF"/>
                </a:solidFill>
                <a:latin typeface="Tahoma" panose="020B0604030504040204" pitchFamily="34" charset="0"/>
              </a:rPr>
              <a:pPr eaLnBrk="1" hangingPunct="1"/>
              <a:t>2</a:t>
            </a:fld>
            <a:endParaRPr lang="en-US" altLang="en-US" sz="1200">
              <a:solidFill>
                <a:srgbClr val="FFFFFF"/>
              </a:solidFill>
              <a:latin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2282"/>
                                        </p:tgtEl>
                                        <p:attrNameLst>
                                          <p:attrName>style.visibility</p:attrName>
                                        </p:attrNameLst>
                                      </p:cBhvr>
                                      <p:to>
                                        <p:strVal val="visible"/>
                                      </p:to>
                                    </p:set>
                                    <p:animEffect transition="in" filter="box(in)">
                                      <p:cBhvr>
                                        <p:cTn id="7" dur="500"/>
                                        <p:tgtEl>
                                          <p:spTgt spid="1822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8" presetClass="entr" presetSubtype="0" accel="100000" fill="hold" nodeType="clickEffect">
                                  <p:stCondLst>
                                    <p:cond delay="0"/>
                                  </p:stCondLst>
                                  <p:childTnLst>
                                    <p:set>
                                      <p:cBhvr>
                                        <p:cTn id="11" dur="1" fill="hold">
                                          <p:stCondLst>
                                            <p:cond delay="0"/>
                                          </p:stCondLst>
                                        </p:cTn>
                                        <p:tgtEl>
                                          <p:spTgt spid="182284"/>
                                        </p:tgtEl>
                                        <p:attrNameLst>
                                          <p:attrName>style.visibility</p:attrName>
                                        </p:attrNameLst>
                                      </p:cBhvr>
                                      <p:to>
                                        <p:strVal val="visible"/>
                                      </p:to>
                                    </p:set>
                                    <p:anim calcmode="lin" valueType="num">
                                      <p:cBhvr>
                                        <p:cTn id="12" dur="1000" fill="hold"/>
                                        <p:tgtEl>
                                          <p:spTgt spid="182284"/>
                                        </p:tgtEl>
                                        <p:attrNameLst>
                                          <p:attrName>ppt_w</p:attrName>
                                        </p:attrNameLst>
                                      </p:cBhvr>
                                      <p:tavLst>
                                        <p:tav tm="0">
                                          <p:val>
                                            <p:strVal val="#ppt_w*2.5"/>
                                          </p:val>
                                        </p:tav>
                                        <p:tav tm="100000">
                                          <p:val>
                                            <p:strVal val="#ppt_w"/>
                                          </p:val>
                                        </p:tav>
                                      </p:tavLst>
                                    </p:anim>
                                    <p:anim calcmode="lin" valueType="num">
                                      <p:cBhvr>
                                        <p:cTn id="13" dur="1000" fill="hold"/>
                                        <p:tgtEl>
                                          <p:spTgt spid="182284"/>
                                        </p:tgtEl>
                                        <p:attrNameLst>
                                          <p:attrName>ppt_h</p:attrName>
                                        </p:attrNameLst>
                                      </p:cBhvr>
                                      <p:tavLst>
                                        <p:tav tm="0">
                                          <p:val>
                                            <p:strVal val="#ppt_h*0.01"/>
                                          </p:val>
                                        </p:tav>
                                        <p:tav tm="100000">
                                          <p:val>
                                            <p:strVal val="#ppt_h"/>
                                          </p:val>
                                        </p:tav>
                                      </p:tavLst>
                                    </p:anim>
                                    <p:anim calcmode="lin" valueType="num">
                                      <p:cBhvr>
                                        <p:cTn id="14" dur="1000" fill="hold"/>
                                        <p:tgtEl>
                                          <p:spTgt spid="182284"/>
                                        </p:tgtEl>
                                        <p:attrNameLst>
                                          <p:attrName>ppt_x</p:attrName>
                                        </p:attrNameLst>
                                      </p:cBhvr>
                                      <p:tavLst>
                                        <p:tav tm="0">
                                          <p:val>
                                            <p:strVal val="#ppt_x"/>
                                          </p:val>
                                        </p:tav>
                                        <p:tav tm="100000">
                                          <p:val>
                                            <p:strVal val="#ppt_x"/>
                                          </p:val>
                                        </p:tav>
                                      </p:tavLst>
                                    </p:anim>
                                    <p:anim calcmode="lin" valueType="num">
                                      <p:cBhvr>
                                        <p:cTn id="15" dur="1000" fill="hold"/>
                                        <p:tgtEl>
                                          <p:spTgt spid="182284"/>
                                        </p:tgtEl>
                                        <p:attrNameLst>
                                          <p:attrName>ppt_y</p:attrName>
                                        </p:attrNameLst>
                                      </p:cBhvr>
                                      <p:tavLst>
                                        <p:tav tm="0">
                                          <p:val>
                                            <p:strVal val="#ppt_h+1"/>
                                          </p:val>
                                        </p:tav>
                                        <p:tav tm="100000">
                                          <p:val>
                                            <p:strVal val="#ppt_y"/>
                                          </p:val>
                                        </p:tav>
                                      </p:tavLst>
                                    </p:anim>
                                    <p:animEffect transition="in" filter="fade">
                                      <p:cBhvr>
                                        <p:cTn id="16" dur="1000"/>
                                        <p:tgtEl>
                                          <p:spTgt spid="18228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82283"/>
                                        </p:tgtEl>
                                        <p:attrNameLst>
                                          <p:attrName>style.visibility</p:attrName>
                                        </p:attrNameLst>
                                      </p:cBhvr>
                                      <p:to>
                                        <p:strVal val="visible"/>
                                      </p:to>
                                    </p:set>
                                    <p:animEffect transition="in" filter="circle(in)">
                                      <p:cBhvr>
                                        <p:cTn id="19" dur="2000"/>
                                        <p:tgtEl>
                                          <p:spTgt spid="182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82" grpId="0"/>
      <p:bldP spid="18228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a:extLst>
              <a:ext uri="{FF2B5EF4-FFF2-40B4-BE49-F238E27FC236}">
                <a16:creationId xmlns:a16="http://schemas.microsoft.com/office/drawing/2014/main" id="{D83CF94B-CDE4-492E-BC36-F7BCC23559CA}"/>
              </a:ext>
            </a:extLst>
          </p:cNvPr>
          <p:cNvSpPr txBox="1">
            <a:spLocks noChangeArrowheads="1"/>
          </p:cNvSpPr>
          <p:nvPr/>
        </p:nvSpPr>
        <p:spPr bwMode="auto">
          <a:xfrm>
            <a:off x="0" y="152400"/>
            <a:ext cx="8991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l" eaLnBrk="1" hangingPunct="1">
              <a:spcBef>
                <a:spcPct val="50000"/>
              </a:spcBef>
            </a:pPr>
            <a:r>
              <a:rPr lang="en-US" altLang="en-US" sz="2800" b="1" u="sng">
                <a:solidFill>
                  <a:schemeClr val="hlink"/>
                </a:solidFill>
              </a:rPr>
              <a:t>3. CÁC DẠNG VƯỢN NGƯỜI HÓA THẠCH  VÀ QUÁ TRÌNH PHÁT SINH LOÀI NGƯỜI</a:t>
            </a:r>
            <a:endParaRPr lang="en-US" altLang="en-US" sz="2800">
              <a:solidFill>
                <a:schemeClr val="hlink"/>
              </a:solidFill>
            </a:endParaRPr>
          </a:p>
        </p:txBody>
      </p:sp>
      <p:pic>
        <p:nvPicPr>
          <p:cNvPr id="384004" name="Picture 4" descr="dryopithecus_africanus_hi">
            <a:extLst>
              <a:ext uri="{FF2B5EF4-FFF2-40B4-BE49-F238E27FC236}">
                <a16:creationId xmlns:a16="http://schemas.microsoft.com/office/drawing/2014/main" id="{203E0B74-AFA3-467C-B84F-97D974A4AA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4419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4005" name="Picture 5" descr="proconsul_africanus">
            <a:extLst>
              <a:ext uri="{FF2B5EF4-FFF2-40B4-BE49-F238E27FC236}">
                <a16:creationId xmlns:a16="http://schemas.microsoft.com/office/drawing/2014/main" id="{0F2FF427-50D3-4820-B17C-D9821600A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71600"/>
            <a:ext cx="4419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Slide Number Placeholder 1">
            <a:extLst>
              <a:ext uri="{FF2B5EF4-FFF2-40B4-BE49-F238E27FC236}">
                <a16:creationId xmlns:a16="http://schemas.microsoft.com/office/drawing/2014/main" id="{C53580F3-1E11-4977-B4EC-3FFD15E998B9}"/>
              </a:ext>
            </a:extLst>
          </p:cNvPr>
          <p:cNvSpPr>
            <a:spLocks noGrp="1"/>
          </p:cNvSpPr>
          <p:nvPr>
            <p:ph type="sldNum" sz="quarter" idx="12"/>
          </p:nvPr>
        </p:nvSpPr>
        <p:spPr>
          <a:noFill/>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7FCE8DE4-9F30-454A-B747-74BE87FBEB13}" type="slidenum">
              <a:rPr lang="en-US" altLang="en-US" sz="1200">
                <a:solidFill>
                  <a:schemeClr val="bg1"/>
                </a:solidFill>
                <a:latin typeface="Tahoma" panose="020B0604030504040204" pitchFamily="34" charset="0"/>
              </a:rPr>
              <a:pPr eaLnBrk="1" hangingPunct="1"/>
              <a:t>20</a:t>
            </a:fld>
            <a:endParaRPr lang="en-US" altLang="en-US" sz="1200">
              <a:solidFill>
                <a:schemeClr val="bg1"/>
              </a:solidFill>
              <a:latin typeface="Tahoma" panose="020B0604030504040204" pitchFamily="34"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84004"/>
                                        </p:tgtEl>
                                        <p:attrNameLst>
                                          <p:attrName>style.visibility</p:attrName>
                                        </p:attrNameLst>
                                      </p:cBhvr>
                                      <p:to>
                                        <p:strVal val="visible"/>
                                      </p:to>
                                    </p:set>
                                    <p:animEffect transition="in" filter="fade">
                                      <p:cBhvr>
                                        <p:cTn id="7" dur="2000"/>
                                        <p:tgtEl>
                                          <p:spTgt spid="3840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84005"/>
                                        </p:tgtEl>
                                        <p:attrNameLst>
                                          <p:attrName>style.visibility</p:attrName>
                                        </p:attrNameLst>
                                      </p:cBhvr>
                                      <p:to>
                                        <p:strVal val="visible"/>
                                      </p:to>
                                    </p:set>
                                    <p:animEffect transition="in" filter="fade">
                                      <p:cBhvr>
                                        <p:cTn id="12" dur="500"/>
                                        <p:tgtEl>
                                          <p:spTgt spid="384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0" name="Picture 10" descr="sơ đồ phát sinh các vượn người ngày nay và người">
            <a:extLst>
              <a:ext uri="{FF2B5EF4-FFF2-40B4-BE49-F238E27FC236}">
                <a16:creationId xmlns:a16="http://schemas.microsoft.com/office/drawing/2014/main" id="{C009B220-4106-4DC6-AD23-D8EC868219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Slide Number Placeholder 1">
            <a:extLst>
              <a:ext uri="{FF2B5EF4-FFF2-40B4-BE49-F238E27FC236}">
                <a16:creationId xmlns:a16="http://schemas.microsoft.com/office/drawing/2014/main" id="{89B3A9A6-0C61-4BC2-AAD4-2996890404A1}"/>
              </a:ext>
            </a:extLst>
          </p:cNvPr>
          <p:cNvSpPr>
            <a:spLocks noGrp="1"/>
          </p:cNvSpPr>
          <p:nvPr>
            <p:ph type="sldNum" sz="quarter" idx="12"/>
          </p:nvPr>
        </p:nvSpPr>
        <p:spPr>
          <a:noFill/>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E012ADBE-7CA6-4601-BD29-EE34FCE2E3AE}" type="slidenum">
              <a:rPr lang="en-US" altLang="en-US" sz="1200">
                <a:solidFill>
                  <a:srgbClr val="FFFFFF"/>
                </a:solidFill>
                <a:latin typeface="Tahoma" panose="020B0604030504040204" pitchFamily="34" charset="0"/>
              </a:rPr>
              <a:pPr eaLnBrk="1" hangingPunct="1"/>
              <a:t>21</a:t>
            </a:fld>
            <a:endParaRPr lang="en-US" altLang="en-US" sz="1200">
              <a:solidFill>
                <a:srgbClr val="FFFFFF"/>
              </a:solidFill>
              <a:latin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63850"/>
                                        </p:tgtEl>
                                        <p:attrNameLst>
                                          <p:attrName>style.visibility</p:attrName>
                                        </p:attrNameLst>
                                      </p:cBhvr>
                                      <p:to>
                                        <p:strVal val="visible"/>
                                      </p:to>
                                    </p:set>
                                    <p:animEffect transition="in" filter="blinds(horizontal)">
                                      <p:cBhvr>
                                        <p:cTn id="7" dur="500"/>
                                        <p:tgtEl>
                                          <p:spTgt spid="163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su tien hao ve chat luong bo nao">
            <a:extLst>
              <a:ext uri="{FF2B5EF4-FFF2-40B4-BE49-F238E27FC236}">
                <a16:creationId xmlns:a16="http://schemas.microsoft.com/office/drawing/2014/main" id="{C0CB8C10-D50E-47AC-AF4A-8A8E91FDD2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Slide Number Placeholder 1">
            <a:extLst>
              <a:ext uri="{FF2B5EF4-FFF2-40B4-BE49-F238E27FC236}">
                <a16:creationId xmlns:a16="http://schemas.microsoft.com/office/drawing/2014/main" id="{FC88BA0D-8AA5-4DDB-B076-375CF68F237B}"/>
              </a:ext>
            </a:extLst>
          </p:cNvPr>
          <p:cNvSpPr>
            <a:spLocks noGrp="1"/>
          </p:cNvSpPr>
          <p:nvPr>
            <p:ph type="sldNum" sz="quarter" idx="12"/>
          </p:nvPr>
        </p:nvSpPr>
        <p:spPr>
          <a:noFill/>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B37A3D29-65E6-4EE7-BB7F-F95C22CDD17D}" type="slidenum">
              <a:rPr lang="en-US" altLang="en-US" sz="1200">
                <a:solidFill>
                  <a:srgbClr val="FFFFFF"/>
                </a:solidFill>
                <a:latin typeface="Tahoma" panose="020B0604030504040204" pitchFamily="34" charset="0"/>
              </a:rPr>
              <a:pPr eaLnBrk="1" hangingPunct="1"/>
              <a:t>22</a:t>
            </a:fld>
            <a:endParaRPr lang="en-US" altLang="en-US" sz="1200">
              <a:solidFill>
                <a:srgbClr val="FFFFFF"/>
              </a:solidFill>
              <a:latin typeface="Tahoma" panose="020B0604030504040204"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4AC72988-D611-45CF-AD1E-115287DA1754}"/>
              </a:ext>
            </a:extLst>
          </p:cNvPr>
          <p:cNvSpPr>
            <a:spLocks noGrp="1" noChangeArrowheads="1"/>
          </p:cNvSpPr>
          <p:nvPr>
            <p:ph type="title"/>
          </p:nvPr>
        </p:nvSpPr>
        <p:spPr/>
        <p:txBody>
          <a:bodyPr/>
          <a:lstStyle/>
          <a:p>
            <a:pPr eaLnBrk="1" hangingPunct="1"/>
            <a:endParaRPr lang="vi-VN" altLang="en-US"/>
          </a:p>
        </p:txBody>
      </p:sp>
      <p:sp>
        <p:nvSpPr>
          <p:cNvPr id="78851" name="Rectangle 3">
            <a:extLst>
              <a:ext uri="{FF2B5EF4-FFF2-40B4-BE49-F238E27FC236}">
                <a16:creationId xmlns:a16="http://schemas.microsoft.com/office/drawing/2014/main" id="{EDC2F294-DAFD-4543-A9D2-3DFBB401F27B}"/>
              </a:ext>
            </a:extLst>
          </p:cNvPr>
          <p:cNvSpPr>
            <a:spLocks noGrp="1" noChangeArrowheads="1"/>
          </p:cNvSpPr>
          <p:nvPr>
            <p:ph type="body" idx="1"/>
          </p:nvPr>
        </p:nvSpPr>
        <p:spPr/>
        <p:txBody>
          <a:bodyPr/>
          <a:lstStyle/>
          <a:p>
            <a:pPr eaLnBrk="1" hangingPunct="1"/>
            <a:endParaRPr lang="vi-VN" altLang="en-US"/>
          </a:p>
        </p:txBody>
      </p:sp>
      <p:sp>
        <p:nvSpPr>
          <p:cNvPr id="385033" name="Text Box 9">
            <a:extLst>
              <a:ext uri="{FF2B5EF4-FFF2-40B4-BE49-F238E27FC236}">
                <a16:creationId xmlns:a16="http://schemas.microsoft.com/office/drawing/2014/main" id="{66A754B1-5C73-46C1-822D-DACD0E56042C}"/>
              </a:ext>
            </a:extLst>
          </p:cNvPr>
          <p:cNvSpPr txBox="1">
            <a:spLocks noChangeArrowheads="1"/>
          </p:cNvSpPr>
          <p:nvPr/>
        </p:nvSpPr>
        <p:spPr bwMode="auto">
          <a:xfrm>
            <a:off x="381000" y="457200"/>
            <a:ext cx="617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spcBef>
                <a:spcPct val="50000"/>
              </a:spcBef>
            </a:pPr>
            <a:r>
              <a:rPr lang="en-US" altLang="en-US" sz="2800" b="1" i="1">
                <a:solidFill>
                  <a:srgbClr val="FF0000"/>
                </a:solidFill>
              </a:rPr>
              <a:t>a) Homo habilis (người khéo léo)</a:t>
            </a:r>
            <a:r>
              <a:rPr lang="en-US" altLang="en-US" sz="2800">
                <a:solidFill>
                  <a:srgbClr val="FF0000"/>
                </a:solidFill>
              </a:rPr>
              <a:t>:</a:t>
            </a:r>
          </a:p>
        </p:txBody>
      </p:sp>
      <p:pic>
        <p:nvPicPr>
          <p:cNvPr id="385034" name="Picture 10" descr="nature05986-f1">
            <a:extLst>
              <a:ext uri="{FF2B5EF4-FFF2-40B4-BE49-F238E27FC236}">
                <a16:creationId xmlns:a16="http://schemas.microsoft.com/office/drawing/2014/main" id="{E90A4E1E-8F1B-4D49-9230-4CA65180F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297180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5035" name="Picture 11" descr="Homo_habilis2">
            <a:extLst>
              <a:ext uri="{FF2B5EF4-FFF2-40B4-BE49-F238E27FC236}">
                <a16:creationId xmlns:a16="http://schemas.microsoft.com/office/drawing/2014/main" id="{EEC2D471-9600-4698-A679-A373486652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743200"/>
            <a:ext cx="5334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5036" name="Text Box 12">
            <a:extLst>
              <a:ext uri="{FF2B5EF4-FFF2-40B4-BE49-F238E27FC236}">
                <a16:creationId xmlns:a16="http://schemas.microsoft.com/office/drawing/2014/main" id="{5E740BDC-4893-4276-B509-EBFD10138240}"/>
              </a:ext>
            </a:extLst>
          </p:cNvPr>
          <p:cNvSpPr txBox="1">
            <a:spLocks noChangeArrowheads="1"/>
          </p:cNvSpPr>
          <p:nvPr/>
        </p:nvSpPr>
        <p:spPr bwMode="auto">
          <a:xfrm>
            <a:off x="3333750" y="1066800"/>
            <a:ext cx="57912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just" eaLnBrk="1" hangingPunct="1">
              <a:spcBef>
                <a:spcPct val="50000"/>
              </a:spcBef>
            </a:pPr>
            <a:r>
              <a:rPr lang="en-US" altLang="en-US" sz="2400" b="1">
                <a:solidFill>
                  <a:schemeClr val="hlink"/>
                </a:solidFill>
              </a:rPr>
              <a:t>Hóa thạch đầu tiên được tìm thấy ở Onđuvai (Tanzania) năm 1961-1964 do vợ chồng Leakeys và được đặt tên là </a:t>
            </a:r>
            <a:r>
              <a:rPr lang="en-US" altLang="en-US" sz="2400" b="1" i="1">
                <a:solidFill>
                  <a:schemeClr val="hlink"/>
                </a:solidFill>
              </a:rPr>
              <a:t>Homo habilis</a:t>
            </a:r>
          </a:p>
        </p:txBody>
      </p:sp>
      <p:sp>
        <p:nvSpPr>
          <p:cNvPr id="385037" name="Text Box 13">
            <a:extLst>
              <a:ext uri="{FF2B5EF4-FFF2-40B4-BE49-F238E27FC236}">
                <a16:creationId xmlns:a16="http://schemas.microsoft.com/office/drawing/2014/main" id="{6F2A16D3-9991-4609-B32A-5498A9B707B2}"/>
              </a:ext>
            </a:extLst>
          </p:cNvPr>
          <p:cNvSpPr txBox="1">
            <a:spLocks noChangeArrowheads="1"/>
          </p:cNvSpPr>
          <p:nvPr/>
        </p:nvSpPr>
        <p:spPr bwMode="auto">
          <a:xfrm>
            <a:off x="2971800" y="6035675"/>
            <a:ext cx="6172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spcBef>
                <a:spcPct val="50000"/>
              </a:spcBef>
            </a:pPr>
            <a:r>
              <a:rPr lang="en-US" altLang="en-US" sz="2400" b="1">
                <a:solidFill>
                  <a:schemeClr val="hlink"/>
                </a:solidFill>
              </a:rPr>
              <a:t>  Mô hình về người khéo léo được thiết kế lại</a:t>
            </a:r>
          </a:p>
        </p:txBody>
      </p:sp>
      <p:pic>
        <p:nvPicPr>
          <p:cNvPr id="385038" name="Picture 14" descr="51A5CRVA0BL">
            <a:extLst>
              <a:ext uri="{FF2B5EF4-FFF2-40B4-BE49-F238E27FC236}">
                <a16:creationId xmlns:a16="http://schemas.microsoft.com/office/drawing/2014/main" id="{69246E4C-4B01-4954-89D7-46FB38D3E2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10000"/>
            <a:ext cx="2667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8" name="Slide Number Placeholder 1">
            <a:extLst>
              <a:ext uri="{FF2B5EF4-FFF2-40B4-BE49-F238E27FC236}">
                <a16:creationId xmlns:a16="http://schemas.microsoft.com/office/drawing/2014/main" id="{BB609BDD-0C9F-4C91-9C6D-4DEB642FE54E}"/>
              </a:ext>
            </a:extLst>
          </p:cNvPr>
          <p:cNvSpPr>
            <a:spLocks noGrp="1"/>
          </p:cNvSpPr>
          <p:nvPr>
            <p:ph type="sldNum" sz="quarter" idx="12"/>
          </p:nvPr>
        </p:nvSpPr>
        <p:spPr>
          <a:noFill/>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2CEEB284-332F-45E5-8FA6-90AF85D64744}" type="slidenum">
              <a:rPr lang="en-US" altLang="en-US" sz="1200">
                <a:solidFill>
                  <a:schemeClr val="bg1"/>
                </a:solidFill>
                <a:latin typeface="Tahoma" panose="020B0604030504040204" pitchFamily="34" charset="0"/>
              </a:rPr>
              <a:pPr eaLnBrk="1" hangingPunct="1"/>
              <a:t>23</a:t>
            </a:fld>
            <a:endParaRPr lang="en-US" altLang="en-US" sz="1200">
              <a:solidFill>
                <a:schemeClr val="bg1"/>
              </a:solidFill>
              <a:latin typeface="Tahoma" panose="020B0604030504040204" pitchFamily="34"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5033"/>
                                        </p:tgtEl>
                                        <p:attrNameLst>
                                          <p:attrName>style.visibility</p:attrName>
                                        </p:attrNameLst>
                                      </p:cBhvr>
                                      <p:to>
                                        <p:strVal val="visible"/>
                                      </p:to>
                                    </p:set>
                                    <p:animEffect transition="in" filter="blinds(horizontal)">
                                      <p:cBhvr>
                                        <p:cTn id="7" dur="500"/>
                                        <p:tgtEl>
                                          <p:spTgt spid="3850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5036"/>
                                        </p:tgtEl>
                                        <p:attrNameLst>
                                          <p:attrName>style.visibility</p:attrName>
                                        </p:attrNameLst>
                                      </p:cBhvr>
                                      <p:to>
                                        <p:strVal val="visible"/>
                                      </p:to>
                                    </p:set>
                                    <p:animEffect transition="in" filter="blinds(horizontal)">
                                      <p:cBhvr>
                                        <p:cTn id="12" dur="500"/>
                                        <p:tgtEl>
                                          <p:spTgt spid="3850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85034"/>
                                        </p:tgtEl>
                                        <p:attrNameLst>
                                          <p:attrName>style.visibility</p:attrName>
                                        </p:attrNameLst>
                                      </p:cBhvr>
                                      <p:to>
                                        <p:strVal val="visible"/>
                                      </p:to>
                                    </p:set>
                                    <p:animEffect transition="in" filter="box(in)">
                                      <p:cBhvr>
                                        <p:cTn id="17" dur="500"/>
                                        <p:tgtEl>
                                          <p:spTgt spid="3850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85038"/>
                                        </p:tgtEl>
                                        <p:attrNameLst>
                                          <p:attrName>style.visibility</p:attrName>
                                        </p:attrNameLst>
                                      </p:cBhvr>
                                      <p:to>
                                        <p:strVal val="visible"/>
                                      </p:to>
                                    </p:set>
                                    <p:animEffect transition="in" filter="box(in)">
                                      <p:cBhvr>
                                        <p:cTn id="22" dur="500"/>
                                        <p:tgtEl>
                                          <p:spTgt spid="38503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7" presetClass="entr" presetSubtype="4" fill="hold" grpId="0" nodeType="clickEffect">
                                  <p:stCondLst>
                                    <p:cond delay="0"/>
                                  </p:stCondLst>
                                  <p:childTnLst>
                                    <p:set>
                                      <p:cBhvr>
                                        <p:cTn id="26" dur="1" fill="hold">
                                          <p:stCondLst>
                                            <p:cond delay="0"/>
                                          </p:stCondLst>
                                        </p:cTn>
                                        <p:tgtEl>
                                          <p:spTgt spid="385037"/>
                                        </p:tgtEl>
                                        <p:attrNameLst>
                                          <p:attrName>style.visibility</p:attrName>
                                        </p:attrNameLst>
                                      </p:cBhvr>
                                      <p:to>
                                        <p:strVal val="visible"/>
                                      </p:to>
                                    </p:set>
                                    <p:anim calcmode="lin" valueType="num">
                                      <p:cBhvr additive="base">
                                        <p:cTn id="27" dur="500" fill="hold"/>
                                        <p:tgtEl>
                                          <p:spTgt spid="385037"/>
                                        </p:tgtEl>
                                        <p:attrNameLst>
                                          <p:attrName>ppt_x</p:attrName>
                                        </p:attrNameLst>
                                      </p:cBhvr>
                                      <p:tavLst>
                                        <p:tav tm="0">
                                          <p:val>
                                            <p:strVal val="#ppt_x"/>
                                          </p:val>
                                        </p:tav>
                                        <p:tav tm="100000">
                                          <p:val>
                                            <p:strVal val="#ppt_x"/>
                                          </p:val>
                                        </p:tav>
                                      </p:tavLst>
                                    </p:anim>
                                    <p:anim calcmode="lin" valueType="num">
                                      <p:cBhvr additive="base">
                                        <p:cTn id="28" dur="500" fill="hold"/>
                                        <p:tgtEl>
                                          <p:spTgt spid="385037"/>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385035"/>
                                        </p:tgtEl>
                                        <p:attrNameLst>
                                          <p:attrName>style.visibility</p:attrName>
                                        </p:attrNameLst>
                                      </p:cBhvr>
                                      <p:to>
                                        <p:strVal val="visible"/>
                                      </p:to>
                                    </p:set>
                                    <p:animEffect transition="in" filter="fade">
                                      <p:cBhvr>
                                        <p:cTn id="33" dur="2000"/>
                                        <p:tgtEl>
                                          <p:spTgt spid="385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33" grpId="0"/>
      <p:bldP spid="385036" grpId="0"/>
      <p:bldP spid="3850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18762648-5B5C-4576-9ABD-43417B61BE0B}"/>
              </a:ext>
            </a:extLst>
          </p:cNvPr>
          <p:cNvSpPr>
            <a:spLocks noGrp="1" noChangeArrowheads="1"/>
          </p:cNvSpPr>
          <p:nvPr>
            <p:ph type="title"/>
          </p:nvPr>
        </p:nvSpPr>
        <p:spPr/>
        <p:txBody>
          <a:bodyPr/>
          <a:lstStyle/>
          <a:p>
            <a:pPr eaLnBrk="1" hangingPunct="1"/>
            <a:endParaRPr lang="vi-VN" altLang="en-US"/>
          </a:p>
        </p:txBody>
      </p:sp>
      <p:sp>
        <p:nvSpPr>
          <p:cNvPr id="79875" name="Rectangle 3">
            <a:extLst>
              <a:ext uri="{FF2B5EF4-FFF2-40B4-BE49-F238E27FC236}">
                <a16:creationId xmlns:a16="http://schemas.microsoft.com/office/drawing/2014/main" id="{283F1931-F673-4711-8B32-22D22035B174}"/>
              </a:ext>
            </a:extLst>
          </p:cNvPr>
          <p:cNvSpPr>
            <a:spLocks noGrp="1" noChangeArrowheads="1"/>
          </p:cNvSpPr>
          <p:nvPr>
            <p:ph type="body" idx="1"/>
          </p:nvPr>
        </p:nvSpPr>
        <p:spPr>
          <a:xfrm>
            <a:off x="457200" y="914400"/>
            <a:ext cx="8229600" cy="5211763"/>
          </a:xfrm>
        </p:spPr>
        <p:txBody>
          <a:bodyPr/>
          <a:lstStyle/>
          <a:p>
            <a:pPr eaLnBrk="1" hangingPunct="1"/>
            <a:endParaRPr lang="vi-VN" altLang="en-US"/>
          </a:p>
        </p:txBody>
      </p:sp>
      <p:sp>
        <p:nvSpPr>
          <p:cNvPr id="79876" name="Text Box 8">
            <a:extLst>
              <a:ext uri="{FF2B5EF4-FFF2-40B4-BE49-F238E27FC236}">
                <a16:creationId xmlns:a16="http://schemas.microsoft.com/office/drawing/2014/main" id="{8EF9A3A3-D976-47AE-8524-092CDBE5EA7B}"/>
              </a:ext>
            </a:extLst>
          </p:cNvPr>
          <p:cNvSpPr txBox="1">
            <a:spLocks noChangeArrowheads="1"/>
          </p:cNvSpPr>
          <p:nvPr/>
        </p:nvSpPr>
        <p:spPr bwMode="auto">
          <a:xfrm>
            <a:off x="381000" y="381000"/>
            <a:ext cx="601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spcBef>
                <a:spcPct val="50000"/>
              </a:spcBef>
            </a:pPr>
            <a:r>
              <a:rPr lang="en-US" altLang="en-US" sz="2800" b="1" i="1">
                <a:solidFill>
                  <a:srgbClr val="FF0000"/>
                </a:solidFill>
              </a:rPr>
              <a:t>a) Homo habilis (người khéo léo) </a:t>
            </a:r>
          </a:p>
        </p:txBody>
      </p:sp>
      <p:pic>
        <p:nvPicPr>
          <p:cNvPr id="386057" name="Picture 9" descr="79539-004-6D93BE53">
            <a:extLst>
              <a:ext uri="{FF2B5EF4-FFF2-40B4-BE49-F238E27FC236}">
                <a16:creationId xmlns:a16="http://schemas.microsoft.com/office/drawing/2014/main" id="{8D97870E-B369-4C15-9C50-080F4C726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3886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6058" name="Picture 10" descr="Homo_habilis">
            <a:extLst>
              <a:ext uri="{FF2B5EF4-FFF2-40B4-BE49-F238E27FC236}">
                <a16:creationId xmlns:a16="http://schemas.microsoft.com/office/drawing/2014/main" id="{EC195BFF-91D5-400C-B2CA-B7C53F1B18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914400"/>
            <a:ext cx="4495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6059" name="Text Box 11">
            <a:extLst>
              <a:ext uri="{FF2B5EF4-FFF2-40B4-BE49-F238E27FC236}">
                <a16:creationId xmlns:a16="http://schemas.microsoft.com/office/drawing/2014/main" id="{1AC3EAC0-4101-4C9C-B7E0-17982F1373E7}"/>
              </a:ext>
            </a:extLst>
          </p:cNvPr>
          <p:cNvSpPr txBox="1">
            <a:spLocks noChangeArrowheads="1"/>
          </p:cNvSpPr>
          <p:nvPr/>
        </p:nvSpPr>
        <p:spPr bwMode="auto">
          <a:xfrm>
            <a:off x="228600" y="5391150"/>
            <a:ext cx="87630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just" eaLnBrk="1" hangingPunct="1">
              <a:spcBef>
                <a:spcPct val="50000"/>
              </a:spcBef>
            </a:pPr>
            <a:r>
              <a:rPr lang="en-US" altLang="en-US" sz="2400" b="1">
                <a:solidFill>
                  <a:schemeClr val="hlink"/>
                </a:solidFill>
              </a:rPr>
              <a:t>Người khéo léo là </a:t>
            </a:r>
            <a:r>
              <a:rPr lang="en-US" altLang="en-US" sz="2400" b="1" i="1">
                <a:solidFill>
                  <a:schemeClr val="hlink"/>
                </a:solidFill>
              </a:rPr>
              <a:t>những người đầu tiên</a:t>
            </a:r>
            <a:r>
              <a:rPr lang="en-US" altLang="en-US" sz="2400" b="1">
                <a:solidFill>
                  <a:schemeClr val="hlink"/>
                </a:solidFill>
              </a:rPr>
              <a:t> sống cách đây khoảng 1,6 – 2,2 triệu năm,  đi thẳng đứng, cao khoảng </a:t>
            </a:r>
          </a:p>
          <a:p>
            <a:pPr algn="just" eaLnBrk="1" hangingPunct="1">
              <a:spcBef>
                <a:spcPct val="50000"/>
              </a:spcBef>
            </a:pPr>
            <a:r>
              <a:rPr lang="en-US" altLang="en-US" sz="2400" b="1">
                <a:solidFill>
                  <a:schemeClr val="hlink"/>
                </a:solidFill>
              </a:rPr>
              <a:t>1 – 1.5m, nặng 25 – 50kg, có hộp sọ  600- 800 cm</a:t>
            </a:r>
            <a:r>
              <a:rPr lang="en-US" altLang="en-US" sz="2400" b="1" baseline="30000">
                <a:solidFill>
                  <a:schemeClr val="hlink"/>
                </a:solidFill>
              </a:rPr>
              <a:t>3</a:t>
            </a:r>
            <a:r>
              <a:rPr lang="en-US" altLang="en-US" sz="2400">
                <a:solidFill>
                  <a:schemeClr val="hlink"/>
                </a:solidFill>
              </a:rPr>
              <a:t>.</a:t>
            </a:r>
          </a:p>
        </p:txBody>
      </p:sp>
      <p:sp>
        <p:nvSpPr>
          <p:cNvPr id="79880" name="Slide Number Placeholder 1">
            <a:extLst>
              <a:ext uri="{FF2B5EF4-FFF2-40B4-BE49-F238E27FC236}">
                <a16:creationId xmlns:a16="http://schemas.microsoft.com/office/drawing/2014/main" id="{337B0A77-0C13-4FAB-8549-57F92B10C656}"/>
              </a:ext>
            </a:extLst>
          </p:cNvPr>
          <p:cNvSpPr>
            <a:spLocks noGrp="1"/>
          </p:cNvSpPr>
          <p:nvPr>
            <p:ph type="sldNum" sz="quarter" idx="12"/>
          </p:nvPr>
        </p:nvSpPr>
        <p:spPr>
          <a:noFill/>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93AF403F-424C-456B-A37E-8A511CEE5B2B}" type="slidenum">
              <a:rPr lang="en-US" altLang="en-US" sz="1200">
                <a:solidFill>
                  <a:schemeClr val="bg1"/>
                </a:solidFill>
                <a:latin typeface="Tahoma" panose="020B0604030504040204" pitchFamily="34" charset="0"/>
              </a:rPr>
              <a:pPr eaLnBrk="1" hangingPunct="1"/>
              <a:t>24</a:t>
            </a:fld>
            <a:endParaRPr lang="en-US" altLang="en-US" sz="1200">
              <a:solidFill>
                <a:schemeClr val="bg1"/>
              </a:solidFill>
              <a:latin typeface="Tahoma" panose="020B0604030504040204" pitchFamily="34"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6057"/>
                                        </p:tgtEl>
                                        <p:attrNameLst>
                                          <p:attrName>style.visibility</p:attrName>
                                        </p:attrNameLst>
                                      </p:cBhvr>
                                      <p:to>
                                        <p:strVal val="visible"/>
                                      </p:to>
                                    </p:set>
                                    <p:animEffect transition="in" filter="blinds(horizontal)">
                                      <p:cBhvr>
                                        <p:cTn id="7" dur="500"/>
                                        <p:tgtEl>
                                          <p:spTgt spid="3860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86058"/>
                                        </p:tgtEl>
                                        <p:attrNameLst>
                                          <p:attrName>style.visibility</p:attrName>
                                        </p:attrNameLst>
                                      </p:cBhvr>
                                      <p:to>
                                        <p:strVal val="visible"/>
                                      </p:to>
                                    </p:set>
                                    <p:animEffect transition="in" filter="blinds(horizontal)">
                                      <p:cBhvr>
                                        <p:cTn id="12" dur="500"/>
                                        <p:tgtEl>
                                          <p:spTgt spid="3860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86059"/>
                                        </p:tgtEl>
                                        <p:attrNameLst>
                                          <p:attrName>style.visibility</p:attrName>
                                        </p:attrNameLst>
                                      </p:cBhvr>
                                      <p:to>
                                        <p:strVal val="visible"/>
                                      </p:to>
                                    </p:set>
                                    <p:animEffect transition="in" filter="blinds(horizontal)">
                                      <p:cBhvr>
                                        <p:cTn id="17" dur="500"/>
                                        <p:tgtEl>
                                          <p:spTgt spid="386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F267361D-323B-4D93-A875-6D7E5F95BFA3}"/>
              </a:ext>
            </a:extLst>
          </p:cNvPr>
          <p:cNvSpPr>
            <a:spLocks noGrp="1" noChangeArrowheads="1"/>
          </p:cNvSpPr>
          <p:nvPr>
            <p:ph type="title"/>
          </p:nvPr>
        </p:nvSpPr>
        <p:spPr/>
        <p:txBody>
          <a:bodyPr/>
          <a:lstStyle/>
          <a:p>
            <a:pPr eaLnBrk="1" hangingPunct="1"/>
            <a:endParaRPr lang="vi-VN" altLang="en-US"/>
          </a:p>
        </p:txBody>
      </p:sp>
      <p:sp>
        <p:nvSpPr>
          <p:cNvPr id="80899" name="Rectangle 3">
            <a:extLst>
              <a:ext uri="{FF2B5EF4-FFF2-40B4-BE49-F238E27FC236}">
                <a16:creationId xmlns:a16="http://schemas.microsoft.com/office/drawing/2014/main" id="{A7EC13FA-E91C-4F64-A959-E6EC4CA60AB4}"/>
              </a:ext>
            </a:extLst>
          </p:cNvPr>
          <p:cNvSpPr>
            <a:spLocks noGrp="1" noChangeArrowheads="1"/>
          </p:cNvSpPr>
          <p:nvPr>
            <p:ph type="body" idx="1"/>
          </p:nvPr>
        </p:nvSpPr>
        <p:spPr/>
        <p:txBody>
          <a:bodyPr/>
          <a:lstStyle/>
          <a:p>
            <a:pPr eaLnBrk="1" hangingPunct="1"/>
            <a:endParaRPr lang="vi-VN" altLang="en-US"/>
          </a:p>
        </p:txBody>
      </p:sp>
      <p:pic>
        <p:nvPicPr>
          <p:cNvPr id="387080" name="Picture 8" descr="homohabilis1">
            <a:extLst>
              <a:ext uri="{FF2B5EF4-FFF2-40B4-BE49-F238E27FC236}">
                <a16:creationId xmlns:a16="http://schemas.microsoft.com/office/drawing/2014/main" id="{EB144DAE-CA64-4286-9A8B-2B4D91BF2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962400"/>
            <a:ext cx="5105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7081" name="Picture 9" descr="HomoHabilis-paint">
            <a:extLst>
              <a:ext uri="{FF2B5EF4-FFF2-40B4-BE49-F238E27FC236}">
                <a16:creationId xmlns:a16="http://schemas.microsoft.com/office/drawing/2014/main" id="{C9051AD1-88D1-46C2-8704-10CA5F388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762000"/>
            <a:ext cx="5257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7082" name="Picture 10" descr="homohabilus">
            <a:extLst>
              <a:ext uri="{FF2B5EF4-FFF2-40B4-BE49-F238E27FC236}">
                <a16:creationId xmlns:a16="http://schemas.microsoft.com/office/drawing/2014/main" id="{469205C1-68FE-46CE-8154-D104223B3B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85800"/>
            <a:ext cx="365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7084" name="Text Box 12">
            <a:extLst>
              <a:ext uri="{FF2B5EF4-FFF2-40B4-BE49-F238E27FC236}">
                <a16:creationId xmlns:a16="http://schemas.microsoft.com/office/drawing/2014/main" id="{4B206FD1-11DD-4CDD-8069-60EF8BF10B8D}"/>
              </a:ext>
            </a:extLst>
          </p:cNvPr>
          <p:cNvSpPr txBox="1">
            <a:spLocks noChangeArrowheads="1"/>
          </p:cNvSpPr>
          <p:nvPr/>
        </p:nvSpPr>
        <p:spPr bwMode="auto">
          <a:xfrm>
            <a:off x="0" y="5257800"/>
            <a:ext cx="43434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just" eaLnBrk="1" hangingPunct="1">
              <a:spcBef>
                <a:spcPct val="50000"/>
              </a:spcBef>
            </a:pPr>
            <a:r>
              <a:rPr lang="en-US" altLang="en-US" sz="2800" b="1">
                <a:solidFill>
                  <a:schemeClr val="hlink"/>
                </a:solidFill>
              </a:rPr>
              <a:t>Họ sống thành đàn, tay biết chế tác và sử dụng công cụ bằng đá.</a:t>
            </a:r>
          </a:p>
        </p:txBody>
      </p:sp>
      <p:sp>
        <p:nvSpPr>
          <p:cNvPr id="80904" name="Text Box 13">
            <a:extLst>
              <a:ext uri="{FF2B5EF4-FFF2-40B4-BE49-F238E27FC236}">
                <a16:creationId xmlns:a16="http://schemas.microsoft.com/office/drawing/2014/main" id="{37D0F952-DFF9-4ECC-8A27-C10F618874AA}"/>
              </a:ext>
            </a:extLst>
          </p:cNvPr>
          <p:cNvSpPr txBox="1">
            <a:spLocks noChangeArrowheads="1"/>
          </p:cNvSpPr>
          <p:nvPr/>
        </p:nvSpPr>
        <p:spPr bwMode="auto">
          <a:xfrm>
            <a:off x="304800" y="228600"/>
            <a:ext cx="579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spcBef>
                <a:spcPct val="50000"/>
              </a:spcBef>
              <a:buFontTx/>
              <a:buAutoNum type="alphaLcParenR"/>
            </a:pPr>
            <a:r>
              <a:rPr lang="en-US" altLang="en-US" sz="2800" b="1" i="1">
                <a:solidFill>
                  <a:srgbClr val="FF0000"/>
                </a:solidFill>
              </a:rPr>
              <a:t>Homo habilis (người khéo léo)</a:t>
            </a:r>
            <a:r>
              <a:rPr lang="en-US" altLang="en-US" sz="2800" i="1">
                <a:solidFill>
                  <a:srgbClr val="FF0000"/>
                </a:solidFill>
              </a:rPr>
              <a:t> </a:t>
            </a:r>
          </a:p>
        </p:txBody>
      </p:sp>
      <p:sp>
        <p:nvSpPr>
          <p:cNvPr id="80905" name="Slide Number Placeholder 1">
            <a:extLst>
              <a:ext uri="{FF2B5EF4-FFF2-40B4-BE49-F238E27FC236}">
                <a16:creationId xmlns:a16="http://schemas.microsoft.com/office/drawing/2014/main" id="{8E3D9E51-C2EC-443E-8498-0A44297C228B}"/>
              </a:ext>
            </a:extLst>
          </p:cNvPr>
          <p:cNvSpPr>
            <a:spLocks noGrp="1"/>
          </p:cNvSpPr>
          <p:nvPr>
            <p:ph type="sldNum" sz="quarter" idx="12"/>
          </p:nvPr>
        </p:nvSpPr>
        <p:spPr>
          <a:noFill/>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9D2910CB-4793-4BAD-B5C5-8BBFCB74D625}" type="slidenum">
              <a:rPr lang="en-US" altLang="en-US" sz="1200">
                <a:solidFill>
                  <a:schemeClr val="bg1"/>
                </a:solidFill>
                <a:latin typeface="Tahoma" panose="020B0604030504040204" pitchFamily="34" charset="0"/>
              </a:rPr>
              <a:pPr eaLnBrk="1" hangingPunct="1"/>
              <a:t>25</a:t>
            </a:fld>
            <a:endParaRPr lang="en-US" altLang="en-US" sz="1200">
              <a:solidFill>
                <a:schemeClr val="bg1"/>
              </a:solidFill>
              <a:latin typeface="Tahoma" panose="020B0604030504040204" pitchFamily="34"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7084"/>
                                        </p:tgtEl>
                                        <p:attrNameLst>
                                          <p:attrName>style.visibility</p:attrName>
                                        </p:attrNameLst>
                                      </p:cBhvr>
                                      <p:to>
                                        <p:strVal val="visible"/>
                                      </p:to>
                                    </p:set>
                                    <p:animEffect transition="in" filter="fade">
                                      <p:cBhvr>
                                        <p:cTn id="7" dur="500"/>
                                        <p:tgtEl>
                                          <p:spTgt spid="3870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87082"/>
                                        </p:tgtEl>
                                        <p:attrNameLst>
                                          <p:attrName>style.visibility</p:attrName>
                                        </p:attrNameLst>
                                      </p:cBhvr>
                                      <p:to>
                                        <p:strVal val="visible"/>
                                      </p:to>
                                    </p:set>
                                    <p:animEffect transition="in" filter="blinds(horizontal)">
                                      <p:cBhvr>
                                        <p:cTn id="12" dur="500"/>
                                        <p:tgtEl>
                                          <p:spTgt spid="3870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87081"/>
                                        </p:tgtEl>
                                        <p:attrNameLst>
                                          <p:attrName>style.visibility</p:attrName>
                                        </p:attrNameLst>
                                      </p:cBhvr>
                                      <p:to>
                                        <p:strVal val="visible"/>
                                      </p:to>
                                    </p:set>
                                    <p:animEffect transition="in" filter="blinds(horizontal)">
                                      <p:cBhvr>
                                        <p:cTn id="17" dur="500"/>
                                        <p:tgtEl>
                                          <p:spTgt spid="38708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87080"/>
                                        </p:tgtEl>
                                        <p:attrNameLst>
                                          <p:attrName>style.visibility</p:attrName>
                                        </p:attrNameLst>
                                      </p:cBhvr>
                                      <p:to>
                                        <p:strVal val="visible"/>
                                      </p:to>
                                    </p:set>
                                    <p:animEffect transition="in" filter="blinds(horizontal)">
                                      <p:cBhvr>
                                        <p:cTn id="22" dur="500"/>
                                        <p:tgtEl>
                                          <p:spTgt spid="387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8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a:extLst>
              <a:ext uri="{FF2B5EF4-FFF2-40B4-BE49-F238E27FC236}">
                <a16:creationId xmlns:a16="http://schemas.microsoft.com/office/drawing/2014/main" id="{6409DF58-E3DA-4475-83A0-6CDCD9EA7F65}"/>
              </a:ext>
            </a:extLst>
          </p:cNvPr>
          <p:cNvSpPr>
            <a:spLocks noGrp="1" noChangeArrowheads="1"/>
          </p:cNvSpPr>
          <p:nvPr>
            <p:ph type="body" idx="1"/>
          </p:nvPr>
        </p:nvSpPr>
        <p:spPr/>
        <p:txBody>
          <a:bodyPr/>
          <a:lstStyle/>
          <a:p>
            <a:pPr eaLnBrk="1" hangingPunct="1"/>
            <a:endParaRPr lang="vi-VN" altLang="en-US"/>
          </a:p>
        </p:txBody>
      </p:sp>
      <p:sp>
        <p:nvSpPr>
          <p:cNvPr id="388105" name="Text Box 9">
            <a:extLst>
              <a:ext uri="{FF2B5EF4-FFF2-40B4-BE49-F238E27FC236}">
                <a16:creationId xmlns:a16="http://schemas.microsoft.com/office/drawing/2014/main" id="{F5900C0D-1075-4341-8B01-FB1FB82B79E4}"/>
              </a:ext>
            </a:extLst>
          </p:cNvPr>
          <p:cNvSpPr txBox="1">
            <a:spLocks noChangeArrowheads="1"/>
          </p:cNvSpPr>
          <p:nvPr/>
        </p:nvSpPr>
        <p:spPr bwMode="auto">
          <a:xfrm>
            <a:off x="381000" y="304800"/>
            <a:ext cx="655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spcBef>
                <a:spcPct val="50000"/>
              </a:spcBef>
            </a:pPr>
            <a:r>
              <a:rPr lang="en-US" altLang="en-US" sz="2800" i="1">
                <a:solidFill>
                  <a:srgbClr val="FF0000"/>
                </a:solidFill>
              </a:rPr>
              <a:t>b) Homo erectus (người đứng thẳng)</a:t>
            </a:r>
          </a:p>
        </p:txBody>
      </p:sp>
      <p:sp>
        <p:nvSpPr>
          <p:cNvPr id="388106" name="Text Box 10">
            <a:extLst>
              <a:ext uri="{FF2B5EF4-FFF2-40B4-BE49-F238E27FC236}">
                <a16:creationId xmlns:a16="http://schemas.microsoft.com/office/drawing/2014/main" id="{A8E10C49-C0FB-4878-B9D4-6C4E6F05B465}"/>
              </a:ext>
            </a:extLst>
          </p:cNvPr>
          <p:cNvSpPr txBox="1">
            <a:spLocks noChangeArrowheads="1"/>
          </p:cNvSpPr>
          <p:nvPr/>
        </p:nvSpPr>
        <p:spPr bwMode="auto">
          <a:xfrm>
            <a:off x="609600" y="762000"/>
            <a:ext cx="80772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just" eaLnBrk="1" hangingPunct="1">
              <a:spcBef>
                <a:spcPct val="50000"/>
              </a:spcBef>
            </a:pPr>
            <a:r>
              <a:rPr lang="en-US" altLang="en-US" sz="2400" b="1">
                <a:solidFill>
                  <a:schemeClr val="hlink"/>
                </a:solidFill>
              </a:rPr>
              <a:t>Người đứng thẳng là loài người cổ tiếp theo người khéo léo, sống cách đây 35 000 năm – 1,8 triệu năm. Hóa thạch của họ được tìm thấy không chỉ ở </a:t>
            </a:r>
            <a:r>
              <a:rPr lang="en-US" altLang="en-US" sz="2400" b="1" i="1">
                <a:solidFill>
                  <a:schemeClr val="hlink"/>
                </a:solidFill>
              </a:rPr>
              <a:t>châu Phi</a:t>
            </a:r>
            <a:r>
              <a:rPr lang="en-US" altLang="en-US" sz="2400" b="1">
                <a:solidFill>
                  <a:schemeClr val="hlink"/>
                </a:solidFill>
              </a:rPr>
              <a:t> mà cả ở </a:t>
            </a:r>
            <a:r>
              <a:rPr lang="en-US" altLang="en-US" sz="2400" b="1" i="1">
                <a:solidFill>
                  <a:schemeClr val="hlink"/>
                </a:solidFill>
              </a:rPr>
              <a:t>châu Âu</a:t>
            </a:r>
            <a:r>
              <a:rPr lang="en-US" altLang="en-US" sz="2400" b="1">
                <a:solidFill>
                  <a:schemeClr val="hlink"/>
                </a:solidFill>
              </a:rPr>
              <a:t> và </a:t>
            </a:r>
            <a:r>
              <a:rPr lang="en-US" altLang="en-US" sz="2400" b="1" i="1">
                <a:solidFill>
                  <a:schemeClr val="hlink"/>
                </a:solidFill>
              </a:rPr>
              <a:t>châu Đại Dương</a:t>
            </a:r>
            <a:r>
              <a:rPr lang="en-US" altLang="en-US" sz="2400" b="1">
                <a:solidFill>
                  <a:schemeClr val="hlink"/>
                </a:solidFill>
              </a:rPr>
              <a:t>.</a:t>
            </a:r>
          </a:p>
        </p:txBody>
      </p:sp>
      <p:pic>
        <p:nvPicPr>
          <p:cNvPr id="388107" name="Picture 11" descr="homo erectus6">
            <a:extLst>
              <a:ext uri="{FF2B5EF4-FFF2-40B4-BE49-F238E27FC236}">
                <a16:creationId xmlns:a16="http://schemas.microsoft.com/office/drawing/2014/main" id="{990EE375-11AD-4B67-A2E8-1A8E99A714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38400"/>
            <a:ext cx="24003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8108" name="Picture 12" descr="Homo_erectus">
            <a:extLst>
              <a:ext uri="{FF2B5EF4-FFF2-40B4-BE49-F238E27FC236}">
                <a16:creationId xmlns:a16="http://schemas.microsoft.com/office/drawing/2014/main" id="{E7C6C047-E0DB-4712-8F11-77FA1201C1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438400"/>
            <a:ext cx="3276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8109" name="Picture 13" descr="Homo_erectus_tautavelensis">
            <a:extLst>
              <a:ext uri="{FF2B5EF4-FFF2-40B4-BE49-F238E27FC236}">
                <a16:creationId xmlns:a16="http://schemas.microsoft.com/office/drawing/2014/main" id="{ED00A27D-8223-4ED4-A861-CEE549B531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438400"/>
            <a:ext cx="320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8" name="Slide Number Placeholder 1">
            <a:extLst>
              <a:ext uri="{FF2B5EF4-FFF2-40B4-BE49-F238E27FC236}">
                <a16:creationId xmlns:a16="http://schemas.microsoft.com/office/drawing/2014/main" id="{1F1F390D-30C6-4358-B4D9-00A34A0618B6}"/>
              </a:ext>
            </a:extLst>
          </p:cNvPr>
          <p:cNvSpPr>
            <a:spLocks noGrp="1"/>
          </p:cNvSpPr>
          <p:nvPr>
            <p:ph type="sldNum" sz="quarter" idx="12"/>
          </p:nvPr>
        </p:nvSpPr>
        <p:spPr>
          <a:noFill/>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E5F947E2-E26C-45A5-907B-7A86B8E1ABFA}" type="slidenum">
              <a:rPr lang="en-US" altLang="en-US" sz="1200">
                <a:solidFill>
                  <a:schemeClr val="bg1"/>
                </a:solidFill>
                <a:latin typeface="Tahoma" panose="020B0604030504040204" pitchFamily="34" charset="0"/>
              </a:rPr>
              <a:pPr eaLnBrk="1" hangingPunct="1"/>
              <a:t>26</a:t>
            </a:fld>
            <a:endParaRPr lang="en-US" altLang="en-US" sz="1200">
              <a:solidFill>
                <a:schemeClr val="bg1"/>
              </a:solidFill>
              <a:latin typeface="Tahoma" panose="020B0604030504040204" pitchFamily="34"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88105"/>
                                        </p:tgtEl>
                                        <p:attrNameLst>
                                          <p:attrName>style.visibility</p:attrName>
                                        </p:attrNameLst>
                                      </p:cBhvr>
                                      <p:to>
                                        <p:strVal val="visible"/>
                                      </p:to>
                                    </p:set>
                                    <p:animEffect transition="in" filter="box(in)">
                                      <p:cBhvr>
                                        <p:cTn id="7" dur="500"/>
                                        <p:tgtEl>
                                          <p:spTgt spid="3881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88106"/>
                                        </p:tgtEl>
                                        <p:attrNameLst>
                                          <p:attrName>style.visibility</p:attrName>
                                        </p:attrNameLst>
                                      </p:cBhvr>
                                      <p:to>
                                        <p:strVal val="visible"/>
                                      </p:to>
                                    </p:set>
                                    <p:animEffect transition="in" filter="box(in)">
                                      <p:cBhvr>
                                        <p:cTn id="12" dur="500"/>
                                        <p:tgtEl>
                                          <p:spTgt spid="3881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88107"/>
                                        </p:tgtEl>
                                        <p:attrNameLst>
                                          <p:attrName>style.visibility</p:attrName>
                                        </p:attrNameLst>
                                      </p:cBhvr>
                                      <p:to>
                                        <p:strVal val="visible"/>
                                      </p:to>
                                    </p:set>
                                    <p:animEffect transition="in" filter="fade">
                                      <p:cBhvr>
                                        <p:cTn id="17" dur="500"/>
                                        <p:tgtEl>
                                          <p:spTgt spid="3881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88108"/>
                                        </p:tgtEl>
                                        <p:attrNameLst>
                                          <p:attrName>style.visibility</p:attrName>
                                        </p:attrNameLst>
                                      </p:cBhvr>
                                      <p:to>
                                        <p:strVal val="visible"/>
                                      </p:to>
                                    </p:set>
                                    <p:animEffect transition="in" filter="fade">
                                      <p:cBhvr>
                                        <p:cTn id="22" dur="500"/>
                                        <p:tgtEl>
                                          <p:spTgt spid="38810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88109"/>
                                        </p:tgtEl>
                                        <p:attrNameLst>
                                          <p:attrName>style.visibility</p:attrName>
                                        </p:attrNameLst>
                                      </p:cBhvr>
                                      <p:to>
                                        <p:strVal val="visible"/>
                                      </p:to>
                                    </p:set>
                                    <p:animEffect transition="in" filter="fade">
                                      <p:cBhvr>
                                        <p:cTn id="27" dur="500"/>
                                        <p:tgtEl>
                                          <p:spTgt spid="388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105" grpId="0"/>
      <p:bldP spid="38810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7" name="Text Box 7">
            <a:extLst>
              <a:ext uri="{FF2B5EF4-FFF2-40B4-BE49-F238E27FC236}">
                <a16:creationId xmlns:a16="http://schemas.microsoft.com/office/drawing/2014/main" id="{F16912EC-74A2-49BA-B658-C1BD3131EEDA}"/>
              </a:ext>
            </a:extLst>
          </p:cNvPr>
          <p:cNvSpPr txBox="1">
            <a:spLocks noChangeArrowheads="1"/>
          </p:cNvSpPr>
          <p:nvPr/>
        </p:nvSpPr>
        <p:spPr bwMode="auto">
          <a:xfrm>
            <a:off x="228600" y="990600"/>
            <a:ext cx="5715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just" eaLnBrk="1" hangingPunct="1">
              <a:spcBef>
                <a:spcPct val="50000"/>
              </a:spcBef>
            </a:pPr>
            <a:r>
              <a:rPr lang="en-US" altLang="en-US" sz="2800" i="1">
                <a:solidFill>
                  <a:schemeClr val="hlink"/>
                </a:solidFill>
              </a:rPr>
              <a:t>Đi thẳng đứng, biết chế tác và sử dụng công cụ bằng đá, bằng xương, biết dùng lửa. </a:t>
            </a:r>
          </a:p>
        </p:txBody>
      </p:sp>
      <p:sp>
        <p:nvSpPr>
          <p:cNvPr id="82947" name="Text Box 8">
            <a:extLst>
              <a:ext uri="{FF2B5EF4-FFF2-40B4-BE49-F238E27FC236}">
                <a16:creationId xmlns:a16="http://schemas.microsoft.com/office/drawing/2014/main" id="{92E66B7A-C228-4BB3-8563-59641473B3DB}"/>
              </a:ext>
            </a:extLst>
          </p:cNvPr>
          <p:cNvSpPr txBox="1">
            <a:spLocks noChangeArrowheads="1"/>
          </p:cNvSpPr>
          <p:nvPr/>
        </p:nvSpPr>
        <p:spPr bwMode="auto">
          <a:xfrm>
            <a:off x="0" y="228600"/>
            <a:ext cx="716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l" eaLnBrk="1" hangingPunct="1">
              <a:spcBef>
                <a:spcPct val="50000"/>
              </a:spcBef>
            </a:pPr>
            <a:r>
              <a:rPr lang="en-US" altLang="en-US" sz="2800" b="1" i="1">
                <a:solidFill>
                  <a:srgbClr val="FF0000"/>
                </a:solidFill>
              </a:rPr>
              <a:t>b) Homo erectus (người đứng thẳng)</a:t>
            </a:r>
          </a:p>
        </p:txBody>
      </p:sp>
      <p:pic>
        <p:nvPicPr>
          <p:cNvPr id="389129" name="Picture 9" descr="Homo Erectus">
            <a:extLst>
              <a:ext uri="{FF2B5EF4-FFF2-40B4-BE49-F238E27FC236}">
                <a16:creationId xmlns:a16="http://schemas.microsoft.com/office/drawing/2014/main" id="{0210F29F-E719-4A68-9F74-9840A992F5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67000"/>
            <a:ext cx="3810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30" name="Picture 10" descr="homo_erectus1">
            <a:extLst>
              <a:ext uri="{FF2B5EF4-FFF2-40B4-BE49-F238E27FC236}">
                <a16:creationId xmlns:a16="http://schemas.microsoft.com/office/drawing/2014/main" id="{DC54019A-5A48-4B68-9FE0-5AC59ADC8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743200"/>
            <a:ext cx="3124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31" name="Picture 11" descr="Pekingthr">
            <a:extLst>
              <a:ext uri="{FF2B5EF4-FFF2-40B4-BE49-F238E27FC236}">
                <a16:creationId xmlns:a16="http://schemas.microsoft.com/office/drawing/2014/main" id="{4EE4618D-E396-4965-A61D-E2E12ED275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28600"/>
            <a:ext cx="2971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32" name="Picture 12" descr="homo_erectus2">
            <a:extLst>
              <a:ext uri="{FF2B5EF4-FFF2-40B4-BE49-F238E27FC236}">
                <a16:creationId xmlns:a16="http://schemas.microsoft.com/office/drawing/2014/main" id="{67E49DA9-ED60-4221-9DC8-1033BEE506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2819400"/>
            <a:ext cx="2514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2" name="Slide Number Placeholder 1">
            <a:extLst>
              <a:ext uri="{FF2B5EF4-FFF2-40B4-BE49-F238E27FC236}">
                <a16:creationId xmlns:a16="http://schemas.microsoft.com/office/drawing/2014/main" id="{CD225999-D36E-47D8-AFBA-D6758746480F}"/>
              </a:ext>
            </a:extLst>
          </p:cNvPr>
          <p:cNvSpPr>
            <a:spLocks noGrp="1"/>
          </p:cNvSpPr>
          <p:nvPr>
            <p:ph type="sldNum" sz="quarter" idx="12"/>
          </p:nvPr>
        </p:nvSpPr>
        <p:spPr>
          <a:noFill/>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BC608470-EED7-4AD0-A024-16452CF19A46}" type="slidenum">
              <a:rPr lang="en-US" altLang="en-US" sz="1200">
                <a:solidFill>
                  <a:schemeClr val="bg1"/>
                </a:solidFill>
                <a:latin typeface="Tahoma" panose="020B0604030504040204" pitchFamily="34" charset="0"/>
              </a:rPr>
              <a:pPr eaLnBrk="1" hangingPunct="1"/>
              <a:t>27</a:t>
            </a:fld>
            <a:endParaRPr lang="en-US" altLang="en-US" sz="1200">
              <a:solidFill>
                <a:schemeClr val="bg1"/>
              </a:solidFill>
              <a:latin typeface="Tahoma" panose="020B0604030504040204" pitchFamily="34"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89127"/>
                                        </p:tgtEl>
                                        <p:attrNameLst>
                                          <p:attrName>style.visibility</p:attrName>
                                        </p:attrNameLst>
                                      </p:cBhvr>
                                      <p:to>
                                        <p:strVal val="visible"/>
                                      </p:to>
                                    </p:set>
                                    <p:animEffect transition="in" filter="box(in)">
                                      <p:cBhvr>
                                        <p:cTn id="7" dur="500"/>
                                        <p:tgtEl>
                                          <p:spTgt spid="3891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89129"/>
                                        </p:tgtEl>
                                        <p:attrNameLst>
                                          <p:attrName>style.visibility</p:attrName>
                                        </p:attrNameLst>
                                      </p:cBhvr>
                                      <p:to>
                                        <p:strVal val="visible"/>
                                      </p:to>
                                    </p:set>
                                    <p:animEffect transition="in" filter="box(in)">
                                      <p:cBhvr>
                                        <p:cTn id="12" dur="500"/>
                                        <p:tgtEl>
                                          <p:spTgt spid="3891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89131"/>
                                        </p:tgtEl>
                                        <p:attrNameLst>
                                          <p:attrName>style.visibility</p:attrName>
                                        </p:attrNameLst>
                                      </p:cBhvr>
                                      <p:to>
                                        <p:strVal val="visible"/>
                                      </p:to>
                                    </p:set>
                                    <p:animEffect transition="in" filter="box(in)">
                                      <p:cBhvr>
                                        <p:cTn id="17" dur="500"/>
                                        <p:tgtEl>
                                          <p:spTgt spid="3891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389130"/>
                                        </p:tgtEl>
                                        <p:attrNameLst>
                                          <p:attrName>style.visibility</p:attrName>
                                        </p:attrNameLst>
                                      </p:cBhvr>
                                      <p:to>
                                        <p:strVal val="visible"/>
                                      </p:to>
                                    </p:set>
                                    <p:animEffect transition="in" filter="diamond(in)">
                                      <p:cBhvr>
                                        <p:cTn id="22" dur="500"/>
                                        <p:tgtEl>
                                          <p:spTgt spid="38913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389132"/>
                                        </p:tgtEl>
                                        <p:attrNameLst>
                                          <p:attrName>style.visibility</p:attrName>
                                        </p:attrNameLst>
                                      </p:cBhvr>
                                      <p:to>
                                        <p:strVal val="visible"/>
                                      </p:to>
                                    </p:set>
                                    <p:animEffect transition="in" filter="box(in)">
                                      <p:cBhvr>
                                        <p:cTn id="27" dur="500"/>
                                        <p:tgtEl>
                                          <p:spTgt spid="389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3">
            <a:extLst>
              <a:ext uri="{FF2B5EF4-FFF2-40B4-BE49-F238E27FC236}">
                <a16:creationId xmlns:a16="http://schemas.microsoft.com/office/drawing/2014/main" id="{01809D02-373F-4B0D-AFC4-80363686DD87}"/>
              </a:ext>
            </a:extLst>
          </p:cNvPr>
          <p:cNvSpPr txBox="1">
            <a:spLocks noChangeArrowheads="1"/>
          </p:cNvSpPr>
          <p:nvPr/>
        </p:nvSpPr>
        <p:spPr bwMode="auto">
          <a:xfrm>
            <a:off x="857250" y="3048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spcBef>
                <a:spcPct val="50000"/>
              </a:spcBef>
            </a:pPr>
            <a:r>
              <a:rPr lang="en-US" altLang="en-US" sz="2800" b="1" u="sng">
                <a:solidFill>
                  <a:srgbClr val="FF0000"/>
                </a:solidFill>
              </a:rPr>
              <a:t>C. Người hiện đại ( </a:t>
            </a:r>
            <a:r>
              <a:rPr lang="en-US" altLang="en-US" sz="2800" b="1" i="1" u="sng">
                <a:solidFill>
                  <a:srgbClr val="FF0000"/>
                </a:solidFill>
              </a:rPr>
              <a:t>Homo sapiens </a:t>
            </a:r>
            <a:r>
              <a:rPr lang="en-US" altLang="en-US" sz="2800" b="1" u="sng">
                <a:solidFill>
                  <a:srgbClr val="FF0000"/>
                </a:solidFill>
              </a:rPr>
              <a:t>)</a:t>
            </a:r>
            <a:endParaRPr lang="en-US" altLang="en-US" sz="2800">
              <a:solidFill>
                <a:srgbClr val="FF0000"/>
              </a:solidFill>
            </a:endParaRPr>
          </a:p>
        </p:txBody>
      </p:sp>
      <p:sp>
        <p:nvSpPr>
          <p:cNvPr id="390148" name="Text Box 4">
            <a:extLst>
              <a:ext uri="{FF2B5EF4-FFF2-40B4-BE49-F238E27FC236}">
                <a16:creationId xmlns:a16="http://schemas.microsoft.com/office/drawing/2014/main" id="{7ABB9804-7D26-4D24-8F19-5731975C8AA1}"/>
              </a:ext>
            </a:extLst>
          </p:cNvPr>
          <p:cNvSpPr txBox="1">
            <a:spLocks noChangeArrowheads="1"/>
          </p:cNvSpPr>
          <p:nvPr/>
        </p:nvSpPr>
        <p:spPr bwMode="auto">
          <a:xfrm>
            <a:off x="685800" y="942975"/>
            <a:ext cx="7772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just" eaLnBrk="1" hangingPunct="1">
              <a:spcBef>
                <a:spcPct val="50000"/>
              </a:spcBef>
            </a:pPr>
            <a:r>
              <a:rPr lang="en-US" altLang="en-US" sz="2800">
                <a:solidFill>
                  <a:schemeClr val="hlink"/>
                </a:solidFill>
              </a:rPr>
              <a:t>Nặng 70 kg, hộp sọ 1700 cm</a:t>
            </a:r>
            <a:r>
              <a:rPr lang="en-US" altLang="en-US" sz="2800" baseline="30000">
                <a:solidFill>
                  <a:schemeClr val="hlink"/>
                </a:solidFill>
              </a:rPr>
              <a:t>3</a:t>
            </a:r>
            <a:r>
              <a:rPr lang="en-US" altLang="en-US" sz="2800">
                <a:solidFill>
                  <a:schemeClr val="hlink"/>
                </a:solidFill>
              </a:rPr>
              <a:t>, hàm dưới có lồi cằm rõ chứng tỏ tiếng nói đã phát triển. Họ giống hệt người hiện đại ngày nay, chỉ khác là răng to khỏe</a:t>
            </a:r>
            <a:r>
              <a:rPr lang="en-US" altLang="en-US" sz="2000"/>
              <a:t>. </a:t>
            </a:r>
          </a:p>
        </p:txBody>
      </p:sp>
      <p:pic>
        <p:nvPicPr>
          <p:cNvPr id="83972" name="Picture 5" descr="04homo sapiens">
            <a:extLst>
              <a:ext uri="{FF2B5EF4-FFF2-40B4-BE49-F238E27FC236}">
                <a16:creationId xmlns:a16="http://schemas.microsoft.com/office/drawing/2014/main" id="{74CD0DEB-1A9C-4D8C-9537-0B257ED2B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00"/>
            <a:ext cx="26384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6" descr="Human Skull">
            <a:extLst>
              <a:ext uri="{FF2B5EF4-FFF2-40B4-BE49-F238E27FC236}">
                <a16:creationId xmlns:a16="http://schemas.microsoft.com/office/drawing/2014/main" id="{2564676F-1B57-4BE1-9536-88DC11F48B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124200"/>
            <a:ext cx="3962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4" name="Slide Number Placeholder 1">
            <a:extLst>
              <a:ext uri="{FF2B5EF4-FFF2-40B4-BE49-F238E27FC236}">
                <a16:creationId xmlns:a16="http://schemas.microsoft.com/office/drawing/2014/main" id="{088749B2-4E5E-41EB-B629-F058284960B0}"/>
              </a:ext>
            </a:extLst>
          </p:cNvPr>
          <p:cNvSpPr>
            <a:spLocks noGrp="1"/>
          </p:cNvSpPr>
          <p:nvPr>
            <p:ph type="sldNum" sz="quarter" idx="12"/>
          </p:nvPr>
        </p:nvSpPr>
        <p:spPr>
          <a:noFill/>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E438C352-E6B8-4966-BACB-AF44B4E8EFF9}" type="slidenum">
              <a:rPr lang="en-US" altLang="en-US" sz="1200">
                <a:solidFill>
                  <a:schemeClr val="bg1"/>
                </a:solidFill>
                <a:latin typeface="Tahoma" panose="020B0604030504040204" pitchFamily="34" charset="0"/>
              </a:rPr>
              <a:pPr eaLnBrk="1" hangingPunct="1"/>
              <a:t>28</a:t>
            </a:fld>
            <a:endParaRPr lang="en-US" altLang="en-US" sz="1200">
              <a:solidFill>
                <a:schemeClr val="bg1"/>
              </a:solidFill>
              <a:latin typeface="Tahoma" panose="020B0604030504040204" pitchFamily="34"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0148"/>
                                        </p:tgtEl>
                                        <p:attrNameLst>
                                          <p:attrName>style.visibility</p:attrName>
                                        </p:attrNameLst>
                                      </p:cBhvr>
                                      <p:to>
                                        <p:strVal val="visible"/>
                                      </p:to>
                                    </p:set>
                                    <p:animEffect transition="in" filter="blinds(horizontal)">
                                      <p:cBhvr>
                                        <p:cTn id="7" dur="500"/>
                                        <p:tgtEl>
                                          <p:spTgt spid="390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4">
            <a:extLst>
              <a:ext uri="{FF2B5EF4-FFF2-40B4-BE49-F238E27FC236}">
                <a16:creationId xmlns:a16="http://schemas.microsoft.com/office/drawing/2014/main" id="{653DA450-3571-4933-A75A-F4F694D76558}"/>
              </a:ext>
            </a:extLst>
          </p:cNvPr>
          <p:cNvSpPr txBox="1">
            <a:spLocks noChangeArrowheads="1"/>
          </p:cNvSpPr>
          <p:nvPr/>
        </p:nvSpPr>
        <p:spPr bwMode="auto">
          <a:xfrm>
            <a:off x="228600" y="3048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l" eaLnBrk="1" hangingPunct="1">
              <a:spcBef>
                <a:spcPct val="50000"/>
              </a:spcBef>
            </a:pPr>
            <a:r>
              <a:rPr lang="en-US" altLang="en-US" sz="2800" b="1" u="sng">
                <a:solidFill>
                  <a:schemeClr val="hlink"/>
                </a:solidFill>
              </a:rPr>
              <a:t>C. Người hiện đại ( </a:t>
            </a:r>
            <a:r>
              <a:rPr lang="en-US" altLang="en-US" sz="2800" b="1" i="1" u="sng">
                <a:solidFill>
                  <a:schemeClr val="hlink"/>
                </a:solidFill>
              </a:rPr>
              <a:t>Homo sapiens </a:t>
            </a:r>
            <a:r>
              <a:rPr lang="en-US" altLang="en-US" sz="2800" b="1" u="sng">
                <a:solidFill>
                  <a:schemeClr val="hlink"/>
                </a:solidFill>
              </a:rPr>
              <a:t>)</a:t>
            </a:r>
            <a:endParaRPr lang="en-US" altLang="en-US" sz="2800">
              <a:solidFill>
                <a:schemeClr val="hlink"/>
              </a:solidFill>
            </a:endParaRPr>
          </a:p>
        </p:txBody>
      </p:sp>
      <p:sp>
        <p:nvSpPr>
          <p:cNvPr id="391173" name="Text Box 5">
            <a:extLst>
              <a:ext uri="{FF2B5EF4-FFF2-40B4-BE49-F238E27FC236}">
                <a16:creationId xmlns:a16="http://schemas.microsoft.com/office/drawing/2014/main" id="{F4AD82D1-90EB-419E-BEC9-A2FF95EDAD81}"/>
              </a:ext>
            </a:extLst>
          </p:cNvPr>
          <p:cNvSpPr txBox="1">
            <a:spLocks noChangeArrowheads="1"/>
          </p:cNvSpPr>
          <p:nvPr/>
        </p:nvSpPr>
        <p:spPr bwMode="auto">
          <a:xfrm>
            <a:off x="381000" y="685800"/>
            <a:ext cx="8153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l" eaLnBrk="1" hangingPunct="1">
              <a:spcBef>
                <a:spcPct val="50000"/>
              </a:spcBef>
            </a:pPr>
            <a:r>
              <a:rPr lang="en-US" altLang="en-US" sz="2800">
                <a:solidFill>
                  <a:schemeClr val="hlink"/>
                </a:solidFill>
              </a:rPr>
              <a:t>Họ đã chế tạo và sử dụng nhiều công cụ tinh xảo bằng đá, xương, sừng như rìu có lỗ để tra cán, lao nhọn có ngạnh, kim khâu và móc câu bằng xương.</a:t>
            </a:r>
          </a:p>
        </p:txBody>
      </p:sp>
      <p:sp>
        <p:nvSpPr>
          <p:cNvPr id="391174" name="Text Box 6">
            <a:extLst>
              <a:ext uri="{FF2B5EF4-FFF2-40B4-BE49-F238E27FC236}">
                <a16:creationId xmlns:a16="http://schemas.microsoft.com/office/drawing/2014/main" id="{B004428B-A169-49FE-8A28-8103C523FFC2}"/>
              </a:ext>
            </a:extLst>
          </p:cNvPr>
          <p:cNvSpPr txBox="1">
            <a:spLocks noChangeArrowheads="1"/>
          </p:cNvSpPr>
          <p:nvPr/>
        </p:nvSpPr>
        <p:spPr bwMode="auto">
          <a:xfrm>
            <a:off x="381000" y="914400"/>
            <a:ext cx="8001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l" eaLnBrk="1" hangingPunct="1">
              <a:spcBef>
                <a:spcPct val="50000"/>
              </a:spcBef>
            </a:pPr>
            <a:r>
              <a:rPr lang="en-US" altLang="en-US" sz="2800">
                <a:solidFill>
                  <a:schemeClr val="hlink"/>
                </a:solidFill>
              </a:rPr>
              <a:t>Họ sống thành bộ lạc, đã có nền văn hóa phức tạp, có mầm mống mĩ thuật và tôn giáo</a:t>
            </a:r>
            <a:r>
              <a:rPr lang="en-US" altLang="en-US" sz="1800">
                <a:solidFill>
                  <a:schemeClr val="hlink"/>
                </a:solidFill>
              </a:rPr>
              <a:t>.</a:t>
            </a:r>
          </a:p>
        </p:txBody>
      </p:sp>
      <p:pic>
        <p:nvPicPr>
          <p:cNvPr id="391175" name="Picture 7" descr="lepenskivirart2">
            <a:extLst>
              <a:ext uri="{FF2B5EF4-FFF2-40B4-BE49-F238E27FC236}">
                <a16:creationId xmlns:a16="http://schemas.microsoft.com/office/drawing/2014/main" id="{84E0F56C-CEA8-4A3D-AA1F-B20692CC81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38400"/>
            <a:ext cx="8763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8" name="Slide Number Placeholder 1">
            <a:extLst>
              <a:ext uri="{FF2B5EF4-FFF2-40B4-BE49-F238E27FC236}">
                <a16:creationId xmlns:a16="http://schemas.microsoft.com/office/drawing/2014/main" id="{DD0EDF96-C4A5-4511-910C-0146DD9572A7}"/>
              </a:ext>
            </a:extLst>
          </p:cNvPr>
          <p:cNvSpPr>
            <a:spLocks noGrp="1"/>
          </p:cNvSpPr>
          <p:nvPr>
            <p:ph type="sldNum" sz="quarter" idx="12"/>
          </p:nvPr>
        </p:nvSpPr>
        <p:spPr>
          <a:noFill/>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F8283191-455F-4598-840C-CA021E48276F}" type="slidenum">
              <a:rPr lang="en-US" altLang="en-US" sz="1200">
                <a:solidFill>
                  <a:schemeClr val="bg1"/>
                </a:solidFill>
                <a:latin typeface="Tahoma" panose="020B0604030504040204" pitchFamily="34" charset="0"/>
              </a:rPr>
              <a:pPr eaLnBrk="1" hangingPunct="1"/>
              <a:t>29</a:t>
            </a:fld>
            <a:endParaRPr lang="en-US" altLang="en-US" sz="1200">
              <a:solidFill>
                <a:schemeClr val="bg1"/>
              </a:solidFill>
              <a:latin typeface="Tahoma" panose="020B0604030504040204" pitchFamily="34"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91175"/>
                                        </p:tgtEl>
                                        <p:attrNameLst>
                                          <p:attrName>style.visibility</p:attrName>
                                        </p:attrNameLst>
                                      </p:cBhvr>
                                      <p:to>
                                        <p:strVal val="visible"/>
                                      </p:to>
                                    </p:set>
                                    <p:animEffect transition="in" filter="blinds(horizontal)">
                                      <p:cBhvr>
                                        <p:cTn id="7" dur="500"/>
                                        <p:tgtEl>
                                          <p:spTgt spid="3911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1173"/>
                                        </p:tgtEl>
                                        <p:attrNameLst>
                                          <p:attrName>style.visibility</p:attrName>
                                        </p:attrNameLst>
                                      </p:cBhvr>
                                      <p:to>
                                        <p:strVal val="visible"/>
                                      </p:to>
                                    </p:set>
                                    <p:animEffect transition="in" filter="blinds(horizontal)">
                                      <p:cBhvr>
                                        <p:cTn id="12" dur="500"/>
                                        <p:tgtEl>
                                          <p:spTgt spid="3911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391173"/>
                                        </p:tgtEl>
                                      </p:cBhvr>
                                    </p:animEffect>
                                    <p:set>
                                      <p:cBhvr>
                                        <p:cTn id="17" dur="1" fill="hold">
                                          <p:stCondLst>
                                            <p:cond delay="499"/>
                                          </p:stCondLst>
                                        </p:cTn>
                                        <p:tgtEl>
                                          <p:spTgt spid="39117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91174"/>
                                        </p:tgtEl>
                                        <p:attrNameLst>
                                          <p:attrName>style.visibility</p:attrName>
                                        </p:attrNameLst>
                                      </p:cBhvr>
                                      <p:to>
                                        <p:strVal val="visible"/>
                                      </p:to>
                                    </p:set>
                                    <p:animEffect transition="in" filter="blinds(horizontal)">
                                      <p:cBhvr>
                                        <p:cTn id="22" dur="500"/>
                                        <p:tgtEl>
                                          <p:spTgt spid="391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3" grpId="0"/>
      <p:bldP spid="391173" grpId="1"/>
      <p:bldP spid="391174"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10">
            <a:extLst>
              <a:ext uri="{FF2B5EF4-FFF2-40B4-BE49-F238E27FC236}">
                <a16:creationId xmlns:a16="http://schemas.microsoft.com/office/drawing/2014/main" id="{DEC54397-E453-45D6-B22D-0A3514117BBD}"/>
              </a:ext>
            </a:extLst>
          </p:cNvPr>
          <p:cNvSpPr>
            <a:spLocks noChangeArrowheads="1"/>
          </p:cNvSpPr>
          <p:nvPr/>
        </p:nvSpPr>
        <p:spPr bwMode="auto">
          <a:xfrm>
            <a:off x="57150" y="785813"/>
            <a:ext cx="92837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l" eaLnBrk="1" hangingPunct="1">
              <a:lnSpc>
                <a:spcPct val="80000"/>
              </a:lnSpc>
              <a:spcBef>
                <a:spcPct val="20000"/>
              </a:spcBef>
              <a:buFontTx/>
              <a:buAutoNum type="arabicPeriod"/>
            </a:pPr>
            <a:r>
              <a:rPr lang="en-US" altLang="en-US" sz="2800" b="1" u="sng">
                <a:solidFill>
                  <a:schemeClr val="hlink"/>
                </a:solidFill>
              </a:rPr>
              <a:t>Bằng chứng về nguồn gốc động vật của loài người.</a:t>
            </a:r>
            <a:endParaRPr lang="en-US" altLang="en-US" sz="2800" b="1">
              <a:solidFill>
                <a:schemeClr val="hlink"/>
              </a:solidFill>
            </a:endParaRPr>
          </a:p>
        </p:txBody>
      </p:sp>
      <p:pic>
        <p:nvPicPr>
          <p:cNvPr id="57347" name="Picture 20">
            <a:extLst>
              <a:ext uri="{FF2B5EF4-FFF2-40B4-BE49-F238E27FC236}">
                <a16:creationId xmlns:a16="http://schemas.microsoft.com/office/drawing/2014/main" id="{7249DFD9-EDCC-48C7-82BA-B4A878C824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38250"/>
            <a:ext cx="2962275" cy="46291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7348" name="Picture 21">
            <a:extLst>
              <a:ext uri="{FF2B5EF4-FFF2-40B4-BE49-F238E27FC236}">
                <a16:creationId xmlns:a16="http://schemas.microsoft.com/office/drawing/2014/main" id="{166C2AF1-7785-4FB2-AF77-072A08D663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2288" y="1238250"/>
            <a:ext cx="2971800" cy="462915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9" name="Picture 22">
            <a:extLst>
              <a:ext uri="{FF2B5EF4-FFF2-40B4-BE49-F238E27FC236}">
                <a16:creationId xmlns:a16="http://schemas.microsoft.com/office/drawing/2014/main" id="{49EA6AC5-A77F-49AF-A2F1-9984EB8B66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295400"/>
            <a:ext cx="2971800" cy="4652963"/>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9815" name="Rectangle 23">
            <a:extLst>
              <a:ext uri="{FF2B5EF4-FFF2-40B4-BE49-F238E27FC236}">
                <a16:creationId xmlns:a16="http://schemas.microsoft.com/office/drawing/2014/main" id="{F773DA3E-805D-4041-8C18-8A717538D1A7}"/>
              </a:ext>
            </a:extLst>
          </p:cNvPr>
          <p:cNvSpPr>
            <a:spLocks noChangeArrowheads="1"/>
          </p:cNvSpPr>
          <p:nvPr/>
        </p:nvSpPr>
        <p:spPr bwMode="auto">
          <a:xfrm>
            <a:off x="0" y="5791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b="1">
                <a:effectLst>
                  <a:outerShdw blurRad="38100" dist="38100" dir="2700000" algn="tl">
                    <a:srgbClr val="FFFFFF"/>
                  </a:outerShdw>
                </a:effectLst>
                <a:latin typeface="Arial" charset="0"/>
              </a:rPr>
              <a:t> </a:t>
            </a:r>
            <a:r>
              <a:rPr lang="en-US" b="1">
                <a:solidFill>
                  <a:srgbClr val="FF0000"/>
                </a:solidFill>
                <a:effectLst>
                  <a:outerShdw blurRad="38100" dist="38100" dir="2700000" algn="tl">
                    <a:srgbClr val="000000"/>
                  </a:outerShdw>
                </a:effectLst>
                <a:latin typeface="Arial" charset="0"/>
              </a:rPr>
              <a:t>Cấu tạo chung của người và động vật có xương sống giống nhau ở những điểm nào ?</a:t>
            </a:r>
          </a:p>
        </p:txBody>
      </p:sp>
      <p:sp>
        <p:nvSpPr>
          <p:cNvPr id="289818" name="Text Box 26">
            <a:extLst>
              <a:ext uri="{FF2B5EF4-FFF2-40B4-BE49-F238E27FC236}">
                <a16:creationId xmlns:a16="http://schemas.microsoft.com/office/drawing/2014/main" id="{0AFA9900-5F80-456F-9CA6-113C9D18C3E5}"/>
              </a:ext>
            </a:extLst>
          </p:cNvPr>
          <p:cNvSpPr txBox="1">
            <a:spLocks noChangeArrowheads="1"/>
          </p:cNvSpPr>
          <p:nvPr/>
        </p:nvSpPr>
        <p:spPr bwMode="auto">
          <a:xfrm>
            <a:off x="0" y="0"/>
            <a:ext cx="9086850" cy="588963"/>
          </a:xfrm>
          <a:prstGeom prst="rect">
            <a:avLst/>
          </a:prstGeom>
          <a:gradFill rotWithShape="1">
            <a:gsLst>
              <a:gs pos="0">
                <a:srgbClr val="66FF99">
                  <a:gamma/>
                  <a:shade val="46275"/>
                  <a:invGamma/>
                </a:srgbClr>
              </a:gs>
              <a:gs pos="50000">
                <a:srgbClr val="66FF99">
                  <a:alpha val="95000"/>
                </a:srgbClr>
              </a:gs>
              <a:gs pos="100000">
                <a:srgbClr val="66FF99">
                  <a:gamma/>
                  <a:shade val="46275"/>
                  <a:invGamma/>
                </a:srgbClr>
              </a:gs>
            </a:gsLst>
            <a:lin ang="5400000" scaled="1"/>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defRPr/>
            </a:pPr>
            <a:r>
              <a:rPr lang="en-US" b="1">
                <a:solidFill>
                  <a:schemeClr val="hlink"/>
                </a:solidFill>
                <a:effectLst>
                  <a:outerShdw blurRad="38100" dist="38100" dir="2700000" algn="tl">
                    <a:srgbClr val="000000"/>
                  </a:outerShdw>
                </a:effectLst>
                <a:latin typeface="Arial" charset="0"/>
              </a:rPr>
              <a:t>I. </a:t>
            </a:r>
            <a:r>
              <a:rPr lang="en-US" sz="2800" b="1">
                <a:solidFill>
                  <a:schemeClr val="hlink"/>
                </a:solidFill>
                <a:effectLst>
                  <a:outerShdw blurRad="38100" dist="38100" dir="2700000" algn="tl">
                    <a:srgbClr val="000000"/>
                  </a:outerShdw>
                </a:effectLst>
                <a:latin typeface="Arial" charset="0"/>
              </a:rPr>
              <a:t>QUÁ TRÌNH PHÁT SINH LOÀI NGƯỜI HIỆN ĐẠI.</a:t>
            </a:r>
            <a:endParaRPr lang="en-US" sz="2800" b="1">
              <a:solidFill>
                <a:schemeClr val="hlink"/>
              </a:solidFill>
              <a:effectLst>
                <a:outerShdw blurRad="38100" dist="38100" dir="2700000" algn="tl">
                  <a:srgbClr val="000000"/>
                </a:outerShdw>
              </a:effectLst>
              <a:latin typeface="Arial" charset="0"/>
              <a:cs typeface="Arial" charset="0"/>
            </a:endParaRPr>
          </a:p>
        </p:txBody>
      </p:sp>
      <p:sp>
        <p:nvSpPr>
          <p:cNvPr id="57354" name="AutoShape 28">
            <a:hlinkClick r:id="rId5" action="ppaction://hlinksldjump" highlightClick="1"/>
            <a:extLst>
              <a:ext uri="{FF2B5EF4-FFF2-40B4-BE49-F238E27FC236}">
                <a16:creationId xmlns:a16="http://schemas.microsoft.com/office/drawing/2014/main" id="{DF274607-669B-431C-91C8-07FA492BF19C}"/>
              </a:ext>
            </a:extLst>
          </p:cNvPr>
          <p:cNvSpPr>
            <a:spLocks noChangeArrowheads="1"/>
          </p:cNvSpPr>
          <p:nvPr/>
        </p:nvSpPr>
        <p:spPr bwMode="auto">
          <a:xfrm>
            <a:off x="8077200" y="685800"/>
            <a:ext cx="457200" cy="3810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57355" name="Slide Number Placeholder 1">
            <a:extLst>
              <a:ext uri="{FF2B5EF4-FFF2-40B4-BE49-F238E27FC236}">
                <a16:creationId xmlns:a16="http://schemas.microsoft.com/office/drawing/2014/main" id="{1ADFB937-CC70-438E-B9D8-4FDAC6F35454}"/>
              </a:ext>
            </a:extLst>
          </p:cNvPr>
          <p:cNvSpPr>
            <a:spLocks noGrp="1"/>
          </p:cNvSpPr>
          <p:nvPr>
            <p:ph type="sldNum" sz="quarter" idx="12"/>
          </p:nvPr>
        </p:nvSpPr>
        <p:spPr>
          <a:noFill/>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3537CF95-EA35-4C20-A8F3-8AAC94C5C589}" type="slidenum">
              <a:rPr lang="en-US" altLang="en-US" sz="1200">
                <a:solidFill>
                  <a:schemeClr val="bg1"/>
                </a:solidFill>
                <a:latin typeface="Tahoma" panose="020B0604030504040204" pitchFamily="34" charset="0"/>
              </a:rPr>
              <a:pPr eaLnBrk="1" hangingPunct="1"/>
              <a:t>3</a:t>
            </a:fld>
            <a:endParaRPr lang="en-US" altLang="en-US" sz="1200">
              <a:solidFill>
                <a:schemeClr val="bg1"/>
              </a:solidFill>
              <a:latin typeface="Tahoma" panose="020B0604030504040204" pitchFamily="34"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500582F9-F60C-4C58-A203-71165E0AD8E2}"/>
              </a:ext>
            </a:extLst>
          </p:cNvPr>
          <p:cNvSpPr>
            <a:spLocks noGrp="1"/>
          </p:cNvSpPr>
          <p:nvPr>
            <p:ph type="title"/>
          </p:nvPr>
        </p:nvSpPr>
        <p:spPr/>
        <p:txBody>
          <a:bodyPr/>
          <a:lstStyle/>
          <a:p>
            <a:endParaRPr lang="en-US" altLang="en-US"/>
          </a:p>
        </p:txBody>
      </p:sp>
      <p:sp>
        <p:nvSpPr>
          <p:cNvPr id="86019" name="Text Box 7">
            <a:extLst>
              <a:ext uri="{FF2B5EF4-FFF2-40B4-BE49-F238E27FC236}">
                <a16:creationId xmlns:a16="http://schemas.microsoft.com/office/drawing/2014/main" id="{B416C405-D2CB-4308-BA5F-4BB38DD9F3EC}"/>
              </a:ext>
            </a:extLst>
          </p:cNvPr>
          <p:cNvSpPr txBox="1">
            <a:spLocks noChangeArrowheads="1"/>
          </p:cNvSpPr>
          <p:nvPr/>
        </p:nvSpPr>
        <p:spPr bwMode="auto">
          <a:xfrm>
            <a:off x="247650" y="304800"/>
            <a:ext cx="868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l" eaLnBrk="1" hangingPunct="1">
              <a:spcBef>
                <a:spcPct val="50000"/>
              </a:spcBef>
            </a:pPr>
            <a:r>
              <a:rPr lang="en-US" altLang="en-US" b="1">
                <a:solidFill>
                  <a:srgbClr val="FF0000"/>
                </a:solidFill>
                <a:latin typeface="Times New Roman" panose="02020603050405020304" pitchFamily="18" charset="0"/>
              </a:rPr>
              <a:t>3. Các dạng vượn người hóa thạch và quá trình hình thành loài người:</a:t>
            </a:r>
          </a:p>
        </p:txBody>
      </p:sp>
      <p:sp>
        <p:nvSpPr>
          <p:cNvPr id="177160" name="Rectangle 8">
            <a:extLst>
              <a:ext uri="{FF2B5EF4-FFF2-40B4-BE49-F238E27FC236}">
                <a16:creationId xmlns:a16="http://schemas.microsoft.com/office/drawing/2014/main" id="{0843DF94-E147-410E-847F-31F16B2575F0}"/>
              </a:ext>
            </a:extLst>
          </p:cNvPr>
          <p:cNvSpPr>
            <a:spLocks noChangeArrowheads="1"/>
          </p:cNvSpPr>
          <p:nvPr/>
        </p:nvSpPr>
        <p:spPr bwMode="auto">
          <a:xfrm>
            <a:off x="304800" y="1371600"/>
            <a:ext cx="836295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l" eaLnBrk="1" hangingPunct="1"/>
            <a:r>
              <a:rPr lang="pt-BR" altLang="en-US" sz="2800" dirty="0">
                <a:solidFill>
                  <a:srgbClr val="0000FF"/>
                </a:solidFill>
                <a:latin typeface="Times New Roman" panose="02020603050405020304" pitchFamily="18" charset="0"/>
              </a:rPr>
              <a:t>- Từ loài vượn người cổ đại Ôxtralopitec có 1 nhánh tiến hóa hình thành nên chi Homo để rồi sau đó tiếp tục tiến hóa hình thành nên loài người </a:t>
            </a:r>
            <a:r>
              <a:rPr lang="pt-BR" altLang="en-US" sz="2800" i="1" dirty="0">
                <a:solidFill>
                  <a:srgbClr val="0000FF"/>
                </a:solidFill>
                <a:latin typeface="Times New Roman" panose="02020603050405020304" pitchFamily="18" charset="0"/>
              </a:rPr>
              <a:t>H.Sapiens </a:t>
            </a:r>
            <a:r>
              <a:rPr lang="pt-BR" altLang="en-US" sz="2800" dirty="0">
                <a:solidFill>
                  <a:srgbClr val="0000FF"/>
                </a:solidFill>
                <a:latin typeface="Times New Roman" panose="02020603050405020304" pitchFamily="18" charset="0"/>
              </a:rPr>
              <a:t>(người thông minh)</a:t>
            </a:r>
            <a:r>
              <a:rPr lang="pt-BR" altLang="en-US" sz="2800" dirty="0">
                <a:solidFill>
                  <a:srgbClr val="FF0000"/>
                </a:solidFill>
                <a:latin typeface="Times New Roman" panose="02020603050405020304" pitchFamily="18" charset="0"/>
              </a:rPr>
              <a:t>  (</a:t>
            </a:r>
            <a:r>
              <a:rPr lang="pt-BR" altLang="en-US" sz="2800" i="1" dirty="0">
                <a:solidFill>
                  <a:srgbClr val="FF0000"/>
                </a:solidFill>
                <a:latin typeface="Times New Roman" panose="02020603050405020304" pitchFamily="18" charset="0"/>
              </a:rPr>
              <a:t>H.habilis  </a:t>
            </a:r>
            <a:r>
              <a:rPr lang="en-US" altLang="en-US" sz="2800" i="1" dirty="0">
                <a:solidFill>
                  <a:srgbClr val="FF0000"/>
                </a:solidFill>
                <a:latin typeface="Times New Roman" panose="02020603050405020304" pitchFamily="18" charset="0"/>
                <a:sym typeface="Wingdings" panose="05000000000000000000" pitchFamily="2" charset="2"/>
              </a:rPr>
              <a:t></a:t>
            </a:r>
            <a:r>
              <a:rPr lang="pt-BR" altLang="en-US" sz="2800" i="1" dirty="0">
                <a:solidFill>
                  <a:srgbClr val="FF0000"/>
                </a:solidFill>
                <a:latin typeface="Times New Roman" panose="02020603050405020304" pitchFamily="18" charset="0"/>
              </a:rPr>
              <a:t> H.erectus</a:t>
            </a:r>
            <a:r>
              <a:rPr lang="pt-BR" altLang="en-US" sz="2800" i="1" dirty="0">
                <a:solidFill>
                  <a:srgbClr val="FF0000"/>
                </a:solidFill>
                <a:latin typeface="Times New Roman" panose="02020603050405020304" pitchFamily="18" charset="0"/>
                <a:sym typeface="Wingdings" panose="05000000000000000000" pitchFamily="2" charset="2"/>
              </a:rPr>
              <a:t>  </a:t>
            </a:r>
            <a:r>
              <a:rPr lang="en-US" altLang="en-US" sz="2800" i="1" dirty="0">
                <a:solidFill>
                  <a:srgbClr val="FF0000"/>
                </a:solidFill>
                <a:latin typeface="Times New Roman" panose="02020603050405020304" pitchFamily="18" charset="0"/>
                <a:sym typeface="Wingdings" panose="05000000000000000000" pitchFamily="2" charset="2"/>
              </a:rPr>
              <a:t></a:t>
            </a:r>
            <a:r>
              <a:rPr lang="pt-BR" altLang="en-US" sz="2800" i="1" dirty="0">
                <a:solidFill>
                  <a:srgbClr val="FF0000"/>
                </a:solidFill>
                <a:latin typeface="Times New Roman" panose="02020603050405020304" pitchFamily="18" charset="0"/>
              </a:rPr>
              <a:t> H.sapiens</a:t>
            </a:r>
            <a:r>
              <a:rPr lang="pt-BR" altLang="en-US" sz="2800" dirty="0">
                <a:solidFill>
                  <a:srgbClr val="FF0000"/>
                </a:solidFill>
                <a:latin typeface="Times New Roman" panose="02020603050405020304" pitchFamily="18" charset="0"/>
              </a:rPr>
              <a:t>)</a:t>
            </a:r>
            <a:endParaRPr lang="en-US" altLang="en-US" sz="2800" dirty="0">
              <a:solidFill>
                <a:srgbClr val="FF0000"/>
              </a:solidFill>
              <a:latin typeface="Times New Roman" panose="02020603050405020304" pitchFamily="18" charset="0"/>
              <a:sym typeface="Wingdings" panose="05000000000000000000" pitchFamily="2" charset="2"/>
            </a:endParaRPr>
          </a:p>
          <a:p>
            <a:pPr algn="l" eaLnBrk="1" hangingPunct="1"/>
            <a:r>
              <a:rPr lang="fr-FR" altLang="en-US" sz="2800" dirty="0">
                <a:solidFill>
                  <a:srgbClr val="FF0000"/>
                </a:solidFill>
                <a:latin typeface="Times New Roman" panose="02020603050405020304" pitchFamily="18" charset="0"/>
                <a:sym typeface="Wingdings" panose="05000000000000000000" pitchFamily="2" charset="2"/>
              </a:rPr>
              <a:t>- </a:t>
            </a:r>
            <a:r>
              <a:rPr lang="fr-FR" altLang="en-US" sz="2800" dirty="0" err="1">
                <a:solidFill>
                  <a:srgbClr val="FF0000"/>
                </a:solidFill>
                <a:latin typeface="Times New Roman" panose="02020603050405020304" pitchFamily="18" charset="0"/>
                <a:sym typeface="Wingdings" panose="05000000000000000000" pitchFamily="2" charset="2"/>
              </a:rPr>
              <a:t>Địa</a:t>
            </a:r>
            <a:r>
              <a:rPr lang="fr-FR" altLang="en-US" sz="2800" dirty="0">
                <a:solidFill>
                  <a:srgbClr val="FF0000"/>
                </a:solidFill>
                <a:latin typeface="Times New Roman" panose="02020603050405020304" pitchFamily="18" charset="0"/>
                <a:sym typeface="Wingdings" panose="05000000000000000000" pitchFamily="2" charset="2"/>
              </a:rPr>
              <a:t> </a:t>
            </a:r>
            <a:r>
              <a:rPr lang="fr-FR" altLang="en-US" sz="2800" dirty="0" err="1">
                <a:solidFill>
                  <a:srgbClr val="FF0000"/>
                </a:solidFill>
                <a:latin typeface="Times New Roman" panose="02020603050405020304" pitchFamily="18" charset="0"/>
                <a:sym typeface="Wingdings" panose="05000000000000000000" pitchFamily="2" charset="2"/>
              </a:rPr>
              <a:t>điểm</a:t>
            </a:r>
            <a:r>
              <a:rPr lang="fr-FR" altLang="en-US" sz="2800" dirty="0">
                <a:solidFill>
                  <a:srgbClr val="FF0000"/>
                </a:solidFill>
                <a:latin typeface="Times New Roman" panose="02020603050405020304" pitchFamily="18" charset="0"/>
                <a:sym typeface="Wingdings" panose="05000000000000000000" pitchFamily="2" charset="2"/>
              </a:rPr>
              <a:t> </a:t>
            </a:r>
            <a:r>
              <a:rPr lang="fr-FR" altLang="en-US" sz="2800" dirty="0" err="1">
                <a:solidFill>
                  <a:srgbClr val="FF0000"/>
                </a:solidFill>
                <a:latin typeface="Times New Roman" panose="02020603050405020304" pitchFamily="18" charset="0"/>
                <a:sym typeface="Wingdings" panose="05000000000000000000" pitchFamily="2" charset="2"/>
              </a:rPr>
              <a:t>phát</a:t>
            </a:r>
            <a:r>
              <a:rPr lang="fr-FR" altLang="en-US" sz="2800" dirty="0">
                <a:solidFill>
                  <a:srgbClr val="FF0000"/>
                </a:solidFill>
                <a:latin typeface="Times New Roman" panose="02020603050405020304" pitchFamily="18" charset="0"/>
                <a:sym typeface="Wingdings" panose="05000000000000000000" pitchFamily="2" charset="2"/>
              </a:rPr>
              <a:t> </a:t>
            </a:r>
            <a:r>
              <a:rPr lang="fr-FR" altLang="en-US" sz="2800" dirty="0" err="1">
                <a:solidFill>
                  <a:srgbClr val="FF0000"/>
                </a:solidFill>
                <a:latin typeface="Times New Roman" panose="02020603050405020304" pitchFamily="18" charset="0"/>
                <a:sym typeface="Wingdings" panose="05000000000000000000" pitchFamily="2" charset="2"/>
              </a:rPr>
              <a:t>sinh</a:t>
            </a:r>
            <a:r>
              <a:rPr lang="fr-FR" altLang="en-US" sz="2800" dirty="0">
                <a:solidFill>
                  <a:srgbClr val="FF0000"/>
                </a:solidFill>
                <a:latin typeface="Times New Roman" panose="02020603050405020304" pitchFamily="18" charset="0"/>
                <a:sym typeface="Wingdings" panose="05000000000000000000" pitchFamily="2" charset="2"/>
              </a:rPr>
              <a:t> </a:t>
            </a:r>
            <a:r>
              <a:rPr lang="fr-FR" altLang="en-US" sz="2800" dirty="0" err="1">
                <a:solidFill>
                  <a:srgbClr val="FF0000"/>
                </a:solidFill>
                <a:latin typeface="Times New Roman" panose="02020603050405020304" pitchFamily="18" charset="0"/>
                <a:sym typeface="Wingdings" panose="05000000000000000000" pitchFamily="2" charset="2"/>
              </a:rPr>
              <a:t>loài</a:t>
            </a:r>
            <a:r>
              <a:rPr lang="fr-FR" altLang="en-US" sz="2800" dirty="0">
                <a:solidFill>
                  <a:srgbClr val="FF0000"/>
                </a:solidFill>
                <a:latin typeface="Times New Roman" panose="02020603050405020304" pitchFamily="18" charset="0"/>
                <a:sym typeface="Wingdings" panose="05000000000000000000" pitchFamily="2" charset="2"/>
              </a:rPr>
              <a:t> </a:t>
            </a:r>
            <a:r>
              <a:rPr lang="fr-FR" altLang="en-US" sz="2800" dirty="0" err="1">
                <a:solidFill>
                  <a:srgbClr val="FF0000"/>
                </a:solidFill>
                <a:latin typeface="Times New Roman" panose="02020603050405020304" pitchFamily="18" charset="0"/>
                <a:sym typeface="Wingdings" panose="05000000000000000000" pitchFamily="2" charset="2"/>
              </a:rPr>
              <a:t>người</a:t>
            </a:r>
            <a:r>
              <a:rPr lang="fr-FR" altLang="en-US" sz="2800" dirty="0">
                <a:solidFill>
                  <a:srgbClr val="FF0000"/>
                </a:solidFill>
                <a:latin typeface="Times New Roman" panose="02020603050405020304" pitchFamily="18" charset="0"/>
                <a:sym typeface="Wingdings" panose="05000000000000000000" pitchFamily="2" charset="2"/>
              </a:rPr>
              <a:t>:</a:t>
            </a:r>
            <a:endParaRPr lang="en-US" altLang="en-US" sz="2800" dirty="0">
              <a:solidFill>
                <a:srgbClr val="FF0000"/>
              </a:solidFill>
              <a:latin typeface="Times New Roman" panose="02020603050405020304" pitchFamily="18" charset="0"/>
              <a:sym typeface="Wingdings" panose="05000000000000000000" pitchFamily="2" charset="2"/>
            </a:endParaRPr>
          </a:p>
          <a:p>
            <a:pPr algn="l" eaLnBrk="1" hangingPunct="1"/>
            <a:r>
              <a:rPr lang="fr-FR" altLang="en-US" sz="2800" dirty="0">
                <a:solidFill>
                  <a:srgbClr val="FF0000"/>
                </a:solidFill>
                <a:latin typeface="Times New Roman" panose="02020603050405020304" pitchFamily="18" charset="0"/>
                <a:sym typeface="Wingdings" panose="05000000000000000000" pitchFamily="2" charset="2"/>
              </a:rPr>
              <a:t>+ </a:t>
            </a:r>
            <a:r>
              <a:rPr lang="fr-FR" altLang="en-US" sz="2800" dirty="0" err="1">
                <a:solidFill>
                  <a:srgbClr val="FF0000"/>
                </a:solidFill>
                <a:latin typeface="Times New Roman" panose="02020603050405020304" pitchFamily="18" charset="0"/>
                <a:sym typeface="Wingdings" panose="05000000000000000000" pitchFamily="2" charset="2"/>
              </a:rPr>
              <a:t>Thuyết</a:t>
            </a:r>
            <a:r>
              <a:rPr lang="fr-FR" altLang="en-US" sz="2800" dirty="0">
                <a:solidFill>
                  <a:srgbClr val="FF0000"/>
                </a:solidFill>
                <a:latin typeface="Times New Roman" panose="02020603050405020304" pitchFamily="18" charset="0"/>
                <a:sym typeface="Wingdings" panose="05000000000000000000" pitchFamily="2" charset="2"/>
              </a:rPr>
              <a:t> </a:t>
            </a:r>
            <a:r>
              <a:rPr lang="fr-FR" altLang="en-US" sz="2800" dirty="0" err="1">
                <a:solidFill>
                  <a:srgbClr val="FF0000"/>
                </a:solidFill>
                <a:latin typeface="Times New Roman" panose="02020603050405020304" pitchFamily="18" charset="0"/>
                <a:sym typeface="Wingdings" panose="05000000000000000000" pitchFamily="2" charset="2"/>
              </a:rPr>
              <a:t>đơn</a:t>
            </a:r>
            <a:r>
              <a:rPr lang="fr-FR" altLang="en-US" sz="2800" dirty="0">
                <a:solidFill>
                  <a:srgbClr val="FF0000"/>
                </a:solidFill>
                <a:latin typeface="Times New Roman" panose="02020603050405020304" pitchFamily="18" charset="0"/>
                <a:sym typeface="Wingdings" panose="05000000000000000000" pitchFamily="2" charset="2"/>
              </a:rPr>
              <a:t> </a:t>
            </a:r>
            <a:r>
              <a:rPr lang="fr-FR" altLang="en-US" sz="2800" dirty="0" err="1">
                <a:solidFill>
                  <a:srgbClr val="FF0000"/>
                </a:solidFill>
                <a:latin typeface="Times New Roman" panose="02020603050405020304" pitchFamily="18" charset="0"/>
                <a:sym typeface="Wingdings" panose="05000000000000000000" pitchFamily="2" charset="2"/>
              </a:rPr>
              <a:t>nguồn</a:t>
            </a:r>
            <a:r>
              <a:rPr lang="fr-FR" altLang="en-US" sz="2800" dirty="0">
                <a:solidFill>
                  <a:srgbClr val="FF0000"/>
                </a:solidFill>
                <a:latin typeface="Times New Roman" panose="02020603050405020304" pitchFamily="18" charset="0"/>
                <a:sym typeface="Wingdings" panose="05000000000000000000" pitchFamily="2" charset="2"/>
              </a:rPr>
              <a:t> (Ra </a:t>
            </a:r>
            <a:r>
              <a:rPr lang="fr-FR" altLang="en-US" sz="2800" dirty="0" err="1">
                <a:solidFill>
                  <a:srgbClr val="FF0000"/>
                </a:solidFill>
                <a:latin typeface="Times New Roman" panose="02020603050405020304" pitchFamily="18" charset="0"/>
                <a:sym typeface="Wingdings" panose="05000000000000000000" pitchFamily="2" charset="2"/>
              </a:rPr>
              <a:t>đi</a:t>
            </a:r>
            <a:r>
              <a:rPr lang="fr-FR" altLang="en-US" sz="2800" dirty="0">
                <a:solidFill>
                  <a:srgbClr val="FF0000"/>
                </a:solidFill>
                <a:latin typeface="Times New Roman" panose="02020603050405020304" pitchFamily="18" charset="0"/>
                <a:sym typeface="Wingdings" panose="05000000000000000000" pitchFamily="2" charset="2"/>
              </a:rPr>
              <a:t> </a:t>
            </a:r>
            <a:r>
              <a:rPr lang="fr-FR" altLang="en-US" sz="2800" dirty="0" err="1">
                <a:solidFill>
                  <a:srgbClr val="FF0000"/>
                </a:solidFill>
                <a:latin typeface="Times New Roman" panose="02020603050405020304" pitchFamily="18" charset="0"/>
                <a:sym typeface="Wingdings" panose="05000000000000000000" pitchFamily="2" charset="2"/>
              </a:rPr>
              <a:t>từ</a:t>
            </a:r>
            <a:r>
              <a:rPr lang="fr-FR" altLang="en-US" sz="2800" dirty="0">
                <a:solidFill>
                  <a:srgbClr val="FF0000"/>
                </a:solidFill>
                <a:latin typeface="Times New Roman" panose="02020603050405020304" pitchFamily="18" charset="0"/>
                <a:sym typeface="Wingdings" panose="05000000000000000000" pitchFamily="2" charset="2"/>
              </a:rPr>
              <a:t> </a:t>
            </a:r>
            <a:r>
              <a:rPr lang="fr-FR" altLang="en-US" sz="2800" dirty="0" err="1">
                <a:solidFill>
                  <a:srgbClr val="FF0000"/>
                </a:solidFill>
                <a:latin typeface="Times New Roman" panose="02020603050405020304" pitchFamily="18" charset="0"/>
                <a:sym typeface="Wingdings" panose="05000000000000000000" pitchFamily="2" charset="2"/>
              </a:rPr>
              <a:t>Châu</a:t>
            </a:r>
            <a:r>
              <a:rPr lang="fr-FR" altLang="en-US" sz="2800" dirty="0">
                <a:solidFill>
                  <a:srgbClr val="FF0000"/>
                </a:solidFill>
                <a:latin typeface="Times New Roman" panose="02020603050405020304" pitchFamily="18" charset="0"/>
                <a:sym typeface="Wingdings" panose="05000000000000000000" pitchFamily="2" charset="2"/>
              </a:rPr>
              <a:t> Phi): </a:t>
            </a:r>
            <a:r>
              <a:rPr lang="fr-FR" altLang="en-US" sz="2800" dirty="0" err="1">
                <a:solidFill>
                  <a:srgbClr val="0000FF"/>
                </a:solidFill>
                <a:latin typeface="Times New Roman" panose="02020603050405020304" pitchFamily="18" charset="0"/>
                <a:sym typeface="Wingdings" panose="05000000000000000000" pitchFamily="2" charset="2"/>
              </a:rPr>
              <a:t>Loài</a:t>
            </a:r>
            <a:r>
              <a:rPr lang="fr-FR" altLang="en-US" sz="2800" dirty="0">
                <a:solidFill>
                  <a:srgbClr val="0000FF"/>
                </a:solidFill>
                <a:latin typeface="Times New Roman" panose="02020603050405020304" pitchFamily="18" charset="0"/>
                <a:sym typeface="Wingdings" panose="05000000000000000000" pitchFamily="2" charset="2"/>
              </a:rPr>
              <a:t> </a:t>
            </a:r>
            <a:r>
              <a:rPr lang="fr-FR" altLang="en-US" sz="2800" dirty="0" err="1">
                <a:solidFill>
                  <a:srgbClr val="0000FF"/>
                </a:solidFill>
                <a:latin typeface="Times New Roman" panose="02020603050405020304" pitchFamily="18" charset="0"/>
                <a:sym typeface="Wingdings" panose="05000000000000000000" pitchFamily="2" charset="2"/>
              </a:rPr>
              <a:t>người</a:t>
            </a:r>
            <a:r>
              <a:rPr lang="fr-FR" altLang="en-US" sz="2800" dirty="0">
                <a:solidFill>
                  <a:srgbClr val="0000FF"/>
                </a:solidFill>
                <a:latin typeface="Times New Roman" panose="02020603050405020304" pitchFamily="18" charset="0"/>
                <a:sym typeface="Wingdings" panose="05000000000000000000" pitchFamily="2" charset="2"/>
              </a:rPr>
              <a:t> </a:t>
            </a:r>
            <a:r>
              <a:rPr lang="fr-FR" altLang="en-US" sz="2800" dirty="0" err="1">
                <a:solidFill>
                  <a:srgbClr val="0000FF"/>
                </a:solidFill>
                <a:latin typeface="Times New Roman" panose="02020603050405020304" pitchFamily="18" charset="0"/>
                <a:sym typeface="Wingdings" panose="05000000000000000000" pitchFamily="2" charset="2"/>
              </a:rPr>
              <a:t>được</a:t>
            </a:r>
            <a:r>
              <a:rPr lang="fr-FR" altLang="en-US" sz="2800" dirty="0">
                <a:solidFill>
                  <a:srgbClr val="0000FF"/>
                </a:solidFill>
                <a:latin typeface="Times New Roman" panose="02020603050405020304" pitchFamily="18" charset="0"/>
                <a:sym typeface="Wingdings" panose="05000000000000000000" pitchFamily="2" charset="2"/>
              </a:rPr>
              <a:t> </a:t>
            </a:r>
            <a:r>
              <a:rPr lang="fr-FR" altLang="en-US" sz="2800" dirty="0" err="1">
                <a:solidFill>
                  <a:srgbClr val="0000FF"/>
                </a:solidFill>
                <a:latin typeface="Times New Roman" panose="02020603050405020304" pitchFamily="18" charset="0"/>
                <a:sym typeface="Wingdings" panose="05000000000000000000" pitchFamily="2" charset="2"/>
              </a:rPr>
              <a:t>hình</a:t>
            </a:r>
            <a:r>
              <a:rPr lang="fr-FR" altLang="en-US" sz="2800" dirty="0">
                <a:solidFill>
                  <a:srgbClr val="0000FF"/>
                </a:solidFill>
                <a:latin typeface="Times New Roman" panose="02020603050405020304" pitchFamily="18" charset="0"/>
                <a:sym typeface="Wingdings" panose="05000000000000000000" pitchFamily="2" charset="2"/>
              </a:rPr>
              <a:t> </a:t>
            </a:r>
            <a:r>
              <a:rPr lang="fr-FR" altLang="en-US" sz="2800" dirty="0" err="1">
                <a:solidFill>
                  <a:srgbClr val="0000FF"/>
                </a:solidFill>
                <a:latin typeface="Times New Roman" panose="02020603050405020304" pitchFamily="18" charset="0"/>
                <a:sym typeface="Wingdings" panose="05000000000000000000" pitchFamily="2" charset="2"/>
              </a:rPr>
              <a:t>thành</a:t>
            </a:r>
            <a:r>
              <a:rPr lang="fr-FR" altLang="en-US" sz="2800" dirty="0">
                <a:solidFill>
                  <a:srgbClr val="0000FF"/>
                </a:solidFill>
                <a:latin typeface="Times New Roman" panose="02020603050405020304" pitchFamily="18" charset="0"/>
                <a:sym typeface="Wingdings" panose="05000000000000000000" pitchFamily="2" charset="2"/>
              </a:rPr>
              <a:t> </a:t>
            </a:r>
            <a:r>
              <a:rPr lang="fr-FR" altLang="en-US" sz="2800" dirty="0" err="1">
                <a:solidFill>
                  <a:srgbClr val="0000FF"/>
                </a:solidFill>
                <a:latin typeface="Times New Roman" panose="02020603050405020304" pitchFamily="18" charset="0"/>
                <a:sym typeface="Wingdings" panose="05000000000000000000" pitchFamily="2" charset="2"/>
              </a:rPr>
              <a:t>từ</a:t>
            </a:r>
            <a:r>
              <a:rPr lang="fr-FR" altLang="en-US" sz="2800" dirty="0">
                <a:solidFill>
                  <a:srgbClr val="0000FF"/>
                </a:solidFill>
                <a:latin typeface="Times New Roman" panose="02020603050405020304" pitchFamily="18" charset="0"/>
                <a:sym typeface="Wingdings" panose="05000000000000000000" pitchFamily="2" charset="2"/>
              </a:rPr>
              <a:t> </a:t>
            </a:r>
            <a:r>
              <a:rPr lang="fr-FR" altLang="en-US" sz="2800" dirty="0" err="1">
                <a:solidFill>
                  <a:srgbClr val="0000FF"/>
                </a:solidFill>
                <a:latin typeface="Times New Roman" panose="02020603050405020304" pitchFamily="18" charset="0"/>
                <a:sym typeface="Wingdings" panose="05000000000000000000" pitchFamily="2" charset="2"/>
              </a:rPr>
              <a:t>loài</a:t>
            </a:r>
            <a:r>
              <a:rPr lang="fr-FR" altLang="en-US" sz="2800" dirty="0">
                <a:solidFill>
                  <a:srgbClr val="0000FF"/>
                </a:solidFill>
                <a:latin typeface="Times New Roman" panose="02020603050405020304" pitchFamily="18" charset="0"/>
                <a:sym typeface="Wingdings" panose="05000000000000000000" pitchFamily="2" charset="2"/>
              </a:rPr>
              <a:t> </a:t>
            </a:r>
            <a:r>
              <a:rPr lang="fr-FR" altLang="en-US" sz="2800" i="1" dirty="0" err="1">
                <a:solidFill>
                  <a:srgbClr val="0000FF"/>
                </a:solidFill>
                <a:latin typeface="Times New Roman" panose="02020603050405020304" pitchFamily="18" charset="0"/>
                <a:sym typeface="Wingdings" panose="05000000000000000000" pitchFamily="2" charset="2"/>
              </a:rPr>
              <a:t>H.erectu</a:t>
            </a:r>
            <a:r>
              <a:rPr lang="fr-FR" altLang="en-US" sz="2800" dirty="0" err="1">
                <a:solidFill>
                  <a:srgbClr val="0000FF"/>
                </a:solidFill>
                <a:latin typeface="Times New Roman" panose="02020603050405020304" pitchFamily="18" charset="0"/>
                <a:sym typeface="Wingdings" panose="05000000000000000000" pitchFamily="2" charset="2"/>
              </a:rPr>
              <a:t>s</a:t>
            </a:r>
            <a:r>
              <a:rPr lang="fr-FR" altLang="en-US" sz="2800" dirty="0">
                <a:solidFill>
                  <a:srgbClr val="0000FF"/>
                </a:solidFill>
                <a:latin typeface="Times New Roman" panose="02020603050405020304" pitchFamily="18" charset="0"/>
                <a:sym typeface="Wingdings" panose="05000000000000000000" pitchFamily="2" charset="2"/>
              </a:rPr>
              <a:t> ở </a:t>
            </a:r>
            <a:r>
              <a:rPr lang="fr-FR" altLang="en-US" sz="2800" dirty="0" err="1">
                <a:solidFill>
                  <a:srgbClr val="0000FF"/>
                </a:solidFill>
                <a:latin typeface="Times New Roman" panose="02020603050405020304" pitchFamily="18" charset="0"/>
                <a:sym typeface="Wingdings" panose="05000000000000000000" pitchFamily="2" charset="2"/>
              </a:rPr>
              <a:t>châu</a:t>
            </a:r>
            <a:r>
              <a:rPr lang="fr-FR" altLang="en-US" sz="2800" dirty="0">
                <a:solidFill>
                  <a:srgbClr val="0000FF"/>
                </a:solidFill>
                <a:latin typeface="Times New Roman" panose="02020603050405020304" pitchFamily="18" charset="0"/>
                <a:sym typeface="Wingdings" panose="05000000000000000000" pitchFamily="2" charset="2"/>
              </a:rPr>
              <a:t> Phi, </a:t>
            </a:r>
            <a:r>
              <a:rPr lang="fr-FR" altLang="en-US" sz="2800" dirty="0" err="1">
                <a:solidFill>
                  <a:srgbClr val="0000FF"/>
                </a:solidFill>
                <a:latin typeface="Times New Roman" panose="02020603050405020304" pitchFamily="18" charset="0"/>
                <a:sym typeface="Wingdings" panose="05000000000000000000" pitchFamily="2" charset="2"/>
              </a:rPr>
              <a:t>sau</a:t>
            </a:r>
            <a:r>
              <a:rPr lang="fr-FR" altLang="en-US" sz="2800" dirty="0">
                <a:solidFill>
                  <a:srgbClr val="0000FF"/>
                </a:solidFill>
                <a:latin typeface="Times New Roman" panose="02020603050405020304" pitchFamily="18" charset="0"/>
                <a:sym typeface="Wingdings" panose="05000000000000000000" pitchFamily="2" charset="2"/>
              </a:rPr>
              <a:t> </a:t>
            </a:r>
            <a:r>
              <a:rPr lang="fr-FR" altLang="en-US" sz="2800" dirty="0" err="1">
                <a:solidFill>
                  <a:srgbClr val="0000FF"/>
                </a:solidFill>
                <a:latin typeface="Times New Roman" panose="02020603050405020304" pitchFamily="18" charset="0"/>
                <a:sym typeface="Wingdings" panose="05000000000000000000" pitchFamily="2" charset="2"/>
              </a:rPr>
              <a:t>đó</a:t>
            </a:r>
            <a:r>
              <a:rPr lang="fr-FR" altLang="en-US" sz="2800" dirty="0">
                <a:solidFill>
                  <a:srgbClr val="0000FF"/>
                </a:solidFill>
                <a:latin typeface="Times New Roman" panose="02020603050405020304" pitchFamily="18" charset="0"/>
                <a:sym typeface="Wingdings" panose="05000000000000000000" pitchFamily="2" charset="2"/>
              </a:rPr>
              <a:t> </a:t>
            </a:r>
            <a:r>
              <a:rPr lang="fr-FR" altLang="en-US" sz="2800" dirty="0" err="1">
                <a:solidFill>
                  <a:srgbClr val="0000FF"/>
                </a:solidFill>
                <a:latin typeface="Times New Roman" panose="02020603050405020304" pitchFamily="18" charset="0"/>
                <a:sym typeface="Wingdings" panose="05000000000000000000" pitchFamily="2" charset="2"/>
              </a:rPr>
              <a:t>phát</a:t>
            </a:r>
            <a:r>
              <a:rPr lang="fr-FR" altLang="en-US" sz="2800" dirty="0">
                <a:solidFill>
                  <a:srgbClr val="0000FF"/>
                </a:solidFill>
                <a:latin typeface="Times New Roman" panose="02020603050405020304" pitchFamily="18" charset="0"/>
                <a:sym typeface="Wingdings" panose="05000000000000000000" pitchFamily="2" charset="2"/>
              </a:rPr>
              <a:t> </a:t>
            </a:r>
            <a:r>
              <a:rPr lang="fr-FR" altLang="en-US" sz="2800" dirty="0" err="1">
                <a:solidFill>
                  <a:srgbClr val="0000FF"/>
                </a:solidFill>
                <a:latin typeface="Times New Roman" panose="02020603050405020304" pitchFamily="18" charset="0"/>
                <a:sym typeface="Wingdings" panose="05000000000000000000" pitchFamily="2" charset="2"/>
              </a:rPr>
              <a:t>tán</a:t>
            </a:r>
            <a:r>
              <a:rPr lang="fr-FR" altLang="en-US" sz="2800" dirty="0">
                <a:solidFill>
                  <a:srgbClr val="0000FF"/>
                </a:solidFill>
                <a:latin typeface="Times New Roman" panose="02020603050405020304" pitchFamily="18" charset="0"/>
                <a:sym typeface="Wingdings" panose="05000000000000000000" pitchFamily="2" charset="2"/>
              </a:rPr>
              <a:t> sang </a:t>
            </a:r>
            <a:r>
              <a:rPr lang="fr-FR" altLang="en-US" sz="2800" dirty="0" err="1">
                <a:solidFill>
                  <a:srgbClr val="0000FF"/>
                </a:solidFill>
                <a:latin typeface="Times New Roman" panose="02020603050405020304" pitchFamily="18" charset="0"/>
                <a:sym typeface="Wingdings" panose="05000000000000000000" pitchFamily="2" charset="2"/>
              </a:rPr>
              <a:t>các</a:t>
            </a:r>
            <a:r>
              <a:rPr lang="fr-FR" altLang="en-US" sz="2800" dirty="0">
                <a:solidFill>
                  <a:srgbClr val="0000FF"/>
                </a:solidFill>
                <a:latin typeface="Times New Roman" panose="02020603050405020304" pitchFamily="18" charset="0"/>
                <a:sym typeface="Wingdings" panose="05000000000000000000" pitchFamily="2" charset="2"/>
              </a:rPr>
              <a:t> </a:t>
            </a:r>
            <a:r>
              <a:rPr lang="fr-FR" altLang="en-US" sz="2800" dirty="0" err="1">
                <a:solidFill>
                  <a:srgbClr val="0000FF"/>
                </a:solidFill>
                <a:latin typeface="Times New Roman" panose="02020603050405020304" pitchFamily="18" charset="0"/>
                <a:sym typeface="Wingdings" panose="05000000000000000000" pitchFamily="2" charset="2"/>
              </a:rPr>
              <a:t>châu</a:t>
            </a:r>
            <a:r>
              <a:rPr lang="fr-FR" altLang="en-US" sz="2800" dirty="0">
                <a:solidFill>
                  <a:srgbClr val="0000FF"/>
                </a:solidFill>
                <a:latin typeface="Times New Roman" panose="02020603050405020304" pitchFamily="18" charset="0"/>
                <a:sym typeface="Wingdings" panose="05000000000000000000" pitchFamily="2" charset="2"/>
              </a:rPr>
              <a:t> </a:t>
            </a:r>
            <a:r>
              <a:rPr lang="fr-FR" altLang="en-US" sz="2800" dirty="0" err="1">
                <a:solidFill>
                  <a:srgbClr val="0000FF"/>
                </a:solidFill>
                <a:latin typeface="Times New Roman" panose="02020603050405020304" pitchFamily="18" charset="0"/>
                <a:sym typeface="Wingdings" panose="05000000000000000000" pitchFamily="2" charset="2"/>
              </a:rPr>
              <a:t>lục</a:t>
            </a:r>
            <a:r>
              <a:rPr lang="fr-FR" altLang="en-US" sz="2800" dirty="0">
                <a:solidFill>
                  <a:srgbClr val="0000FF"/>
                </a:solidFill>
                <a:latin typeface="Times New Roman" panose="02020603050405020304" pitchFamily="18" charset="0"/>
                <a:sym typeface="Wingdings" panose="05000000000000000000" pitchFamily="2" charset="2"/>
              </a:rPr>
              <a:t> </a:t>
            </a:r>
            <a:r>
              <a:rPr lang="fr-FR" altLang="en-US" sz="2800" dirty="0" err="1">
                <a:solidFill>
                  <a:srgbClr val="0000FF"/>
                </a:solidFill>
                <a:latin typeface="Times New Roman" panose="02020603050405020304" pitchFamily="18" charset="0"/>
                <a:sym typeface="Wingdings" panose="05000000000000000000" pitchFamily="2" charset="2"/>
              </a:rPr>
              <a:t>khác</a:t>
            </a:r>
            <a:r>
              <a:rPr lang="fr-FR" altLang="en-US" sz="2800" dirty="0">
                <a:solidFill>
                  <a:srgbClr val="0000FF"/>
                </a:solidFill>
                <a:latin typeface="Times New Roman" panose="02020603050405020304" pitchFamily="18" charset="0"/>
                <a:sym typeface="Wingdings" panose="05000000000000000000" pitchFamily="2" charset="2"/>
              </a:rPr>
              <a:t> (</a:t>
            </a:r>
            <a:r>
              <a:rPr lang="fr-FR" altLang="en-US" sz="2800" dirty="0" err="1">
                <a:solidFill>
                  <a:srgbClr val="0000FF"/>
                </a:solidFill>
                <a:latin typeface="Times New Roman" panose="02020603050405020304" pitchFamily="18" charset="0"/>
                <a:sym typeface="Wingdings" panose="05000000000000000000" pitchFamily="2" charset="2"/>
              </a:rPr>
              <a:t>nhiều</a:t>
            </a:r>
            <a:r>
              <a:rPr lang="fr-FR" altLang="en-US" sz="2800" dirty="0">
                <a:solidFill>
                  <a:srgbClr val="0000FF"/>
                </a:solidFill>
                <a:latin typeface="Times New Roman" panose="02020603050405020304" pitchFamily="18" charset="0"/>
                <a:sym typeface="Wingdings" panose="05000000000000000000" pitchFamily="2" charset="2"/>
              </a:rPr>
              <a:t> </a:t>
            </a:r>
            <a:r>
              <a:rPr lang="fr-FR" altLang="en-US" sz="2800" dirty="0" err="1">
                <a:solidFill>
                  <a:srgbClr val="0000FF"/>
                </a:solidFill>
                <a:latin typeface="Times New Roman" panose="02020603050405020304" pitchFamily="18" charset="0"/>
                <a:sym typeface="Wingdings" panose="05000000000000000000" pitchFamily="2" charset="2"/>
              </a:rPr>
              <a:t>người</a:t>
            </a:r>
            <a:r>
              <a:rPr lang="fr-FR" altLang="en-US" sz="2800" dirty="0">
                <a:solidFill>
                  <a:srgbClr val="0000FF"/>
                </a:solidFill>
                <a:latin typeface="Times New Roman" panose="02020603050405020304" pitchFamily="18" charset="0"/>
                <a:sym typeface="Wingdings" panose="05000000000000000000" pitchFamily="2" charset="2"/>
              </a:rPr>
              <a:t> </a:t>
            </a:r>
            <a:r>
              <a:rPr lang="fr-FR" altLang="en-US" sz="2800" dirty="0" err="1">
                <a:solidFill>
                  <a:srgbClr val="0000FF"/>
                </a:solidFill>
                <a:latin typeface="Times New Roman" panose="02020603050405020304" pitchFamily="18" charset="0"/>
                <a:sym typeface="Wingdings" panose="05000000000000000000" pitchFamily="2" charset="2"/>
              </a:rPr>
              <a:t>ủng</a:t>
            </a:r>
            <a:r>
              <a:rPr lang="fr-FR" altLang="en-US" sz="2800" dirty="0">
                <a:solidFill>
                  <a:srgbClr val="0000FF"/>
                </a:solidFill>
                <a:latin typeface="Times New Roman" panose="02020603050405020304" pitchFamily="18" charset="0"/>
                <a:sym typeface="Wingdings" panose="05000000000000000000" pitchFamily="2" charset="2"/>
              </a:rPr>
              <a:t> </a:t>
            </a:r>
            <a:r>
              <a:rPr lang="fr-FR" altLang="en-US" sz="2800" dirty="0" err="1">
                <a:solidFill>
                  <a:srgbClr val="0000FF"/>
                </a:solidFill>
                <a:latin typeface="Times New Roman" panose="02020603050405020304" pitchFamily="18" charset="0"/>
                <a:sym typeface="Wingdings" panose="05000000000000000000" pitchFamily="2" charset="2"/>
              </a:rPr>
              <a:t>hộ</a:t>
            </a:r>
            <a:r>
              <a:rPr lang="fr-FR" altLang="en-US" sz="2800" dirty="0">
                <a:solidFill>
                  <a:srgbClr val="0000FF"/>
                </a:solidFill>
                <a:latin typeface="Times New Roman" panose="02020603050405020304" pitchFamily="18" charset="0"/>
                <a:sym typeface="Wingdings" panose="05000000000000000000" pitchFamily="2" charset="2"/>
              </a:rPr>
              <a:t> )</a:t>
            </a:r>
            <a:endParaRPr lang="en-US" altLang="en-US" sz="2800" dirty="0">
              <a:solidFill>
                <a:srgbClr val="0000FF"/>
              </a:solidFill>
              <a:latin typeface="Times New Roman" panose="02020603050405020304" pitchFamily="18" charset="0"/>
              <a:sym typeface="Wingdings" panose="05000000000000000000" pitchFamily="2" charset="2"/>
            </a:endParaRPr>
          </a:p>
          <a:p>
            <a:pPr algn="l" eaLnBrk="1" hangingPunct="1"/>
            <a:r>
              <a:rPr lang="fr-FR" altLang="en-US" sz="2800" dirty="0">
                <a:solidFill>
                  <a:srgbClr val="FF0000"/>
                </a:solidFill>
                <a:latin typeface="Times New Roman" panose="02020603050405020304" pitchFamily="18" charset="0"/>
                <a:sym typeface="Wingdings" panose="05000000000000000000" pitchFamily="2" charset="2"/>
              </a:rPr>
              <a:t>+</a:t>
            </a:r>
            <a:r>
              <a:rPr lang="fr-FR" altLang="en-US" sz="2800" dirty="0" err="1">
                <a:solidFill>
                  <a:srgbClr val="FF0000"/>
                </a:solidFill>
                <a:latin typeface="Times New Roman" panose="02020603050405020304" pitchFamily="18" charset="0"/>
                <a:sym typeface="Wingdings" panose="05000000000000000000" pitchFamily="2" charset="2"/>
              </a:rPr>
              <a:t>Thuyết</a:t>
            </a:r>
            <a:r>
              <a:rPr lang="fr-FR" altLang="en-US" sz="2800" dirty="0">
                <a:solidFill>
                  <a:srgbClr val="FF0000"/>
                </a:solidFill>
                <a:latin typeface="Times New Roman" panose="02020603050405020304" pitchFamily="18" charset="0"/>
                <a:sym typeface="Wingdings" panose="05000000000000000000" pitchFamily="2" charset="2"/>
              </a:rPr>
              <a:t> </a:t>
            </a:r>
            <a:r>
              <a:rPr lang="fr-FR" altLang="en-US" sz="2800" dirty="0" err="1">
                <a:solidFill>
                  <a:srgbClr val="FF0000"/>
                </a:solidFill>
                <a:latin typeface="Times New Roman" panose="02020603050405020304" pitchFamily="18" charset="0"/>
                <a:sym typeface="Wingdings" panose="05000000000000000000" pitchFamily="2" charset="2"/>
              </a:rPr>
              <a:t>đa</a:t>
            </a:r>
            <a:r>
              <a:rPr lang="fr-FR" altLang="en-US" sz="2800" dirty="0">
                <a:solidFill>
                  <a:srgbClr val="FF0000"/>
                </a:solidFill>
                <a:latin typeface="Times New Roman" panose="02020603050405020304" pitchFamily="18" charset="0"/>
                <a:sym typeface="Wingdings" panose="05000000000000000000" pitchFamily="2" charset="2"/>
              </a:rPr>
              <a:t> </a:t>
            </a:r>
            <a:r>
              <a:rPr lang="fr-FR" altLang="en-US" sz="2800" dirty="0" err="1">
                <a:solidFill>
                  <a:srgbClr val="FF0000"/>
                </a:solidFill>
                <a:latin typeface="Times New Roman" panose="02020603050405020304" pitchFamily="18" charset="0"/>
                <a:sym typeface="Wingdings" panose="05000000000000000000" pitchFamily="2" charset="2"/>
              </a:rPr>
              <a:t>vùng</a:t>
            </a:r>
            <a:r>
              <a:rPr lang="fr-FR" altLang="en-US" sz="2800" dirty="0">
                <a:solidFill>
                  <a:srgbClr val="FF0000"/>
                </a:solidFill>
                <a:latin typeface="Times New Roman" panose="02020603050405020304" pitchFamily="18" charset="0"/>
                <a:sym typeface="Wingdings" panose="05000000000000000000" pitchFamily="2" charset="2"/>
              </a:rPr>
              <a:t>: </a:t>
            </a:r>
            <a:r>
              <a:rPr lang="fr-FR" altLang="en-US" sz="2800" dirty="0" err="1">
                <a:solidFill>
                  <a:srgbClr val="0000FF"/>
                </a:solidFill>
                <a:latin typeface="Times New Roman" panose="02020603050405020304" pitchFamily="18" charset="0"/>
                <a:sym typeface="Wingdings" panose="05000000000000000000" pitchFamily="2" charset="2"/>
              </a:rPr>
              <a:t>Loài</a:t>
            </a:r>
            <a:r>
              <a:rPr lang="fr-FR" altLang="en-US" sz="2800" dirty="0">
                <a:solidFill>
                  <a:srgbClr val="0000FF"/>
                </a:solidFill>
                <a:latin typeface="Times New Roman" panose="02020603050405020304" pitchFamily="18" charset="0"/>
                <a:sym typeface="Wingdings" panose="05000000000000000000" pitchFamily="2" charset="2"/>
              </a:rPr>
              <a:t> </a:t>
            </a:r>
            <a:r>
              <a:rPr lang="fr-FR" altLang="en-US" sz="2800" i="1" dirty="0" err="1">
                <a:solidFill>
                  <a:srgbClr val="0000FF"/>
                </a:solidFill>
                <a:latin typeface="Times New Roman" panose="02020603050405020304" pitchFamily="18" charset="0"/>
                <a:sym typeface="Wingdings" panose="05000000000000000000" pitchFamily="2" charset="2"/>
              </a:rPr>
              <a:t>H.erectus</a:t>
            </a:r>
            <a:r>
              <a:rPr lang="fr-FR" altLang="en-US" sz="2800" dirty="0">
                <a:solidFill>
                  <a:srgbClr val="0000FF"/>
                </a:solidFill>
                <a:latin typeface="Times New Roman" panose="02020603050405020304" pitchFamily="18" charset="0"/>
                <a:sym typeface="Wingdings" panose="05000000000000000000" pitchFamily="2" charset="2"/>
              </a:rPr>
              <a:t> di </a:t>
            </a:r>
            <a:r>
              <a:rPr lang="fr-FR" altLang="en-US" sz="2800" dirty="0" err="1">
                <a:solidFill>
                  <a:srgbClr val="0000FF"/>
                </a:solidFill>
                <a:latin typeface="Times New Roman" panose="02020603050405020304" pitchFamily="18" charset="0"/>
                <a:sym typeface="Wingdings" panose="05000000000000000000" pitchFamily="2" charset="2"/>
              </a:rPr>
              <a:t>cư</a:t>
            </a:r>
            <a:r>
              <a:rPr lang="fr-FR" altLang="en-US" sz="2800" dirty="0">
                <a:solidFill>
                  <a:srgbClr val="0000FF"/>
                </a:solidFill>
                <a:latin typeface="Times New Roman" panose="02020603050405020304" pitchFamily="18" charset="0"/>
                <a:sym typeface="Wingdings" panose="05000000000000000000" pitchFamily="2" charset="2"/>
              </a:rPr>
              <a:t> </a:t>
            </a:r>
            <a:r>
              <a:rPr lang="fr-FR" altLang="en-US" sz="2800" dirty="0" err="1">
                <a:solidFill>
                  <a:srgbClr val="0000FF"/>
                </a:solidFill>
                <a:latin typeface="Times New Roman" panose="02020603050405020304" pitchFamily="18" charset="0"/>
                <a:sym typeface="Wingdings" panose="05000000000000000000" pitchFamily="2" charset="2"/>
              </a:rPr>
              <a:t>từ</a:t>
            </a:r>
            <a:r>
              <a:rPr lang="fr-FR" altLang="en-US" sz="2800" dirty="0">
                <a:solidFill>
                  <a:srgbClr val="0000FF"/>
                </a:solidFill>
                <a:latin typeface="Times New Roman" panose="02020603050405020304" pitchFamily="18" charset="0"/>
                <a:sym typeface="Wingdings" panose="05000000000000000000" pitchFamily="2" charset="2"/>
              </a:rPr>
              <a:t> </a:t>
            </a:r>
            <a:r>
              <a:rPr lang="fr-FR" altLang="en-US" sz="2800" dirty="0" err="1">
                <a:solidFill>
                  <a:srgbClr val="0000FF"/>
                </a:solidFill>
                <a:latin typeface="Times New Roman" panose="02020603050405020304" pitchFamily="18" charset="0"/>
                <a:sym typeface="Wingdings" panose="05000000000000000000" pitchFamily="2" charset="2"/>
              </a:rPr>
              <a:t>châu</a:t>
            </a:r>
            <a:r>
              <a:rPr lang="fr-FR" altLang="en-US" sz="2800" dirty="0">
                <a:solidFill>
                  <a:srgbClr val="0000FF"/>
                </a:solidFill>
                <a:latin typeface="Times New Roman" panose="02020603050405020304" pitchFamily="18" charset="0"/>
                <a:sym typeface="Wingdings" panose="05000000000000000000" pitchFamily="2" charset="2"/>
              </a:rPr>
              <a:t> Phi sang </a:t>
            </a:r>
            <a:r>
              <a:rPr lang="fr-FR" altLang="en-US" sz="2800" dirty="0" err="1">
                <a:solidFill>
                  <a:srgbClr val="0000FF"/>
                </a:solidFill>
                <a:latin typeface="Times New Roman" panose="02020603050405020304" pitchFamily="18" charset="0"/>
                <a:sym typeface="Wingdings" panose="05000000000000000000" pitchFamily="2" charset="2"/>
              </a:rPr>
              <a:t>các</a:t>
            </a:r>
            <a:r>
              <a:rPr lang="fr-FR" altLang="en-US" sz="2800" dirty="0">
                <a:solidFill>
                  <a:srgbClr val="0000FF"/>
                </a:solidFill>
                <a:latin typeface="Times New Roman" panose="02020603050405020304" pitchFamily="18" charset="0"/>
                <a:sym typeface="Wingdings" panose="05000000000000000000" pitchFamily="2" charset="2"/>
              </a:rPr>
              <a:t> </a:t>
            </a:r>
            <a:r>
              <a:rPr lang="fr-FR" altLang="en-US" sz="2800" dirty="0" err="1">
                <a:solidFill>
                  <a:srgbClr val="0000FF"/>
                </a:solidFill>
                <a:latin typeface="Times New Roman" panose="02020603050405020304" pitchFamily="18" charset="0"/>
                <a:sym typeface="Wingdings" panose="05000000000000000000" pitchFamily="2" charset="2"/>
              </a:rPr>
              <a:t>châu</a:t>
            </a:r>
            <a:r>
              <a:rPr lang="fr-FR" altLang="en-US" sz="2800" dirty="0">
                <a:solidFill>
                  <a:srgbClr val="0000FF"/>
                </a:solidFill>
                <a:latin typeface="Times New Roman" panose="02020603050405020304" pitchFamily="18" charset="0"/>
                <a:sym typeface="Wingdings" panose="05000000000000000000" pitchFamily="2" charset="2"/>
              </a:rPr>
              <a:t> </a:t>
            </a:r>
            <a:r>
              <a:rPr lang="fr-FR" altLang="en-US" sz="2800" dirty="0" err="1">
                <a:solidFill>
                  <a:srgbClr val="0000FF"/>
                </a:solidFill>
                <a:latin typeface="Times New Roman" panose="02020603050405020304" pitchFamily="18" charset="0"/>
                <a:sym typeface="Wingdings" panose="05000000000000000000" pitchFamily="2" charset="2"/>
              </a:rPr>
              <a:t>lục</a:t>
            </a:r>
            <a:r>
              <a:rPr lang="fr-FR" altLang="en-US" sz="2800" dirty="0">
                <a:solidFill>
                  <a:srgbClr val="0000FF"/>
                </a:solidFill>
                <a:latin typeface="Times New Roman" panose="02020603050405020304" pitchFamily="18" charset="0"/>
                <a:sym typeface="Wingdings" panose="05000000000000000000" pitchFamily="2" charset="2"/>
              </a:rPr>
              <a:t> </a:t>
            </a:r>
            <a:r>
              <a:rPr lang="fr-FR" altLang="en-US" sz="2800" dirty="0" err="1">
                <a:solidFill>
                  <a:srgbClr val="0000FF"/>
                </a:solidFill>
                <a:latin typeface="Times New Roman" panose="02020603050405020304" pitchFamily="18" charset="0"/>
                <a:sym typeface="Wingdings" panose="05000000000000000000" pitchFamily="2" charset="2"/>
              </a:rPr>
              <a:t>khác</a:t>
            </a:r>
            <a:r>
              <a:rPr lang="fr-FR" altLang="en-US" sz="2800" dirty="0">
                <a:solidFill>
                  <a:srgbClr val="0000FF"/>
                </a:solidFill>
                <a:latin typeface="Times New Roman" panose="02020603050405020304" pitchFamily="18" charset="0"/>
                <a:sym typeface="Wingdings" panose="05000000000000000000" pitchFamily="2" charset="2"/>
              </a:rPr>
              <a:t>, </a:t>
            </a:r>
            <a:r>
              <a:rPr lang="fr-FR" altLang="en-US" sz="2800" dirty="0" err="1">
                <a:solidFill>
                  <a:srgbClr val="0000FF"/>
                </a:solidFill>
                <a:latin typeface="Times New Roman" panose="02020603050405020304" pitchFamily="18" charset="0"/>
                <a:sym typeface="Wingdings" panose="05000000000000000000" pitchFamily="2" charset="2"/>
              </a:rPr>
              <a:t>rồi</a:t>
            </a:r>
            <a:r>
              <a:rPr lang="fr-FR" altLang="en-US" sz="2800" dirty="0">
                <a:solidFill>
                  <a:srgbClr val="0000FF"/>
                </a:solidFill>
                <a:latin typeface="Times New Roman" panose="02020603050405020304" pitchFamily="18" charset="0"/>
                <a:sym typeface="Wingdings" panose="05000000000000000000" pitchFamily="2" charset="2"/>
              </a:rPr>
              <a:t> </a:t>
            </a:r>
            <a:r>
              <a:rPr lang="fr-FR" altLang="en-US" sz="2800" dirty="0" err="1">
                <a:solidFill>
                  <a:srgbClr val="0000FF"/>
                </a:solidFill>
                <a:latin typeface="Times New Roman" panose="02020603050405020304" pitchFamily="18" charset="0"/>
                <a:sym typeface="Wingdings" panose="05000000000000000000" pitchFamily="2" charset="2"/>
              </a:rPr>
              <a:t>từ</a:t>
            </a:r>
            <a:r>
              <a:rPr lang="fr-FR" altLang="en-US" sz="2800" dirty="0">
                <a:solidFill>
                  <a:srgbClr val="0000FF"/>
                </a:solidFill>
                <a:latin typeface="Times New Roman" panose="02020603050405020304" pitchFamily="18" charset="0"/>
                <a:sym typeface="Wingdings" panose="05000000000000000000" pitchFamily="2" charset="2"/>
              </a:rPr>
              <a:t> </a:t>
            </a:r>
            <a:r>
              <a:rPr lang="fr-FR" altLang="en-US" sz="2800" dirty="0" err="1">
                <a:solidFill>
                  <a:srgbClr val="0000FF"/>
                </a:solidFill>
                <a:latin typeface="Times New Roman" panose="02020603050405020304" pitchFamily="18" charset="0"/>
                <a:sym typeface="Wingdings" panose="05000000000000000000" pitchFamily="2" charset="2"/>
              </a:rPr>
              <a:t>nhiều</a:t>
            </a:r>
            <a:r>
              <a:rPr lang="fr-FR" altLang="en-US" sz="2800" dirty="0">
                <a:solidFill>
                  <a:srgbClr val="0000FF"/>
                </a:solidFill>
                <a:latin typeface="Times New Roman" panose="02020603050405020304" pitchFamily="18" charset="0"/>
                <a:sym typeface="Wingdings" panose="05000000000000000000" pitchFamily="2" charset="2"/>
              </a:rPr>
              <a:t> </a:t>
            </a:r>
            <a:r>
              <a:rPr lang="fr-FR" altLang="en-US" sz="2800" dirty="0" err="1">
                <a:solidFill>
                  <a:srgbClr val="0000FF"/>
                </a:solidFill>
                <a:latin typeface="Times New Roman" panose="02020603050405020304" pitchFamily="18" charset="0"/>
                <a:sym typeface="Wingdings" panose="05000000000000000000" pitchFamily="2" charset="2"/>
              </a:rPr>
              <a:t>nơi</a:t>
            </a:r>
            <a:r>
              <a:rPr lang="fr-FR" altLang="en-US" sz="2800" dirty="0">
                <a:solidFill>
                  <a:srgbClr val="0000FF"/>
                </a:solidFill>
                <a:latin typeface="Times New Roman" panose="02020603050405020304" pitchFamily="18" charset="0"/>
                <a:sym typeface="Wingdings" panose="05000000000000000000" pitchFamily="2" charset="2"/>
              </a:rPr>
              <a:t> </a:t>
            </a:r>
            <a:r>
              <a:rPr lang="fr-FR" altLang="en-US" sz="2800" dirty="0" err="1">
                <a:solidFill>
                  <a:srgbClr val="0000FF"/>
                </a:solidFill>
                <a:latin typeface="Times New Roman" panose="02020603050405020304" pitchFamily="18" charset="0"/>
                <a:sym typeface="Wingdings" panose="05000000000000000000" pitchFamily="2" charset="2"/>
              </a:rPr>
              <a:t>khác</a:t>
            </a:r>
            <a:r>
              <a:rPr lang="fr-FR" altLang="en-US" sz="2800" dirty="0">
                <a:solidFill>
                  <a:srgbClr val="0000FF"/>
                </a:solidFill>
                <a:latin typeface="Times New Roman" panose="02020603050405020304" pitchFamily="18" charset="0"/>
                <a:sym typeface="Wingdings" panose="05000000000000000000" pitchFamily="2" charset="2"/>
              </a:rPr>
              <a:t> </a:t>
            </a:r>
            <a:r>
              <a:rPr lang="fr-FR" altLang="en-US" sz="2800" dirty="0" err="1">
                <a:solidFill>
                  <a:srgbClr val="0000FF"/>
                </a:solidFill>
                <a:latin typeface="Times New Roman" panose="02020603050405020304" pitchFamily="18" charset="0"/>
                <a:sym typeface="Wingdings" panose="05000000000000000000" pitchFamily="2" charset="2"/>
              </a:rPr>
              <a:t>nhau</a:t>
            </a:r>
            <a:r>
              <a:rPr lang="fr-FR" altLang="en-US" sz="2800" dirty="0">
                <a:solidFill>
                  <a:srgbClr val="0000FF"/>
                </a:solidFill>
                <a:latin typeface="Times New Roman" panose="02020603050405020304" pitchFamily="18" charset="0"/>
                <a:sym typeface="Wingdings" panose="05000000000000000000" pitchFamily="2" charset="2"/>
              </a:rPr>
              <a:t>, </a:t>
            </a:r>
            <a:r>
              <a:rPr lang="fr-FR" altLang="en-US" sz="2800" dirty="0" err="1">
                <a:solidFill>
                  <a:srgbClr val="0000FF"/>
                </a:solidFill>
                <a:latin typeface="Times New Roman" panose="02020603050405020304" pitchFamily="18" charset="0"/>
                <a:sym typeface="Wingdings" panose="05000000000000000000" pitchFamily="2" charset="2"/>
              </a:rPr>
              <a:t>từ</a:t>
            </a:r>
            <a:r>
              <a:rPr lang="fr-FR" altLang="en-US" sz="2800" dirty="0">
                <a:solidFill>
                  <a:srgbClr val="0000FF"/>
                </a:solidFill>
                <a:latin typeface="Times New Roman" panose="02020603050405020304" pitchFamily="18" charset="0"/>
                <a:sym typeface="Wingdings" panose="05000000000000000000" pitchFamily="2" charset="2"/>
              </a:rPr>
              <a:t> </a:t>
            </a:r>
            <a:r>
              <a:rPr lang="fr-FR" altLang="en-US" sz="2800" dirty="0" err="1">
                <a:solidFill>
                  <a:srgbClr val="0000FF"/>
                </a:solidFill>
                <a:latin typeface="Times New Roman" panose="02020603050405020304" pitchFamily="18" charset="0"/>
                <a:sym typeface="Wingdings" panose="05000000000000000000" pitchFamily="2" charset="2"/>
              </a:rPr>
              <a:t>loài</a:t>
            </a:r>
            <a:r>
              <a:rPr lang="fr-FR" altLang="en-US" sz="2800" dirty="0">
                <a:solidFill>
                  <a:srgbClr val="0000FF"/>
                </a:solidFill>
                <a:latin typeface="Times New Roman" panose="02020603050405020304" pitchFamily="18" charset="0"/>
                <a:sym typeface="Wingdings" panose="05000000000000000000" pitchFamily="2" charset="2"/>
              </a:rPr>
              <a:t> </a:t>
            </a:r>
            <a:r>
              <a:rPr lang="fr-FR" altLang="en-US" sz="2800" i="1" dirty="0" err="1">
                <a:solidFill>
                  <a:srgbClr val="0000FF"/>
                </a:solidFill>
                <a:latin typeface="Times New Roman" panose="02020603050405020304" pitchFamily="18" charset="0"/>
                <a:sym typeface="Wingdings" panose="05000000000000000000" pitchFamily="2" charset="2"/>
              </a:rPr>
              <a:t>H.erectus</a:t>
            </a:r>
            <a:r>
              <a:rPr lang="fr-FR" altLang="en-US" sz="2800" dirty="0">
                <a:solidFill>
                  <a:srgbClr val="0000FF"/>
                </a:solidFill>
                <a:latin typeface="Times New Roman" panose="02020603050405020304" pitchFamily="18" charset="0"/>
                <a:sym typeface="Wingdings" panose="05000000000000000000" pitchFamily="2" charset="2"/>
              </a:rPr>
              <a:t> </a:t>
            </a:r>
            <a:r>
              <a:rPr lang="fr-FR" altLang="en-US" sz="2800" dirty="0" err="1">
                <a:solidFill>
                  <a:srgbClr val="0000FF"/>
                </a:solidFill>
                <a:latin typeface="Times New Roman" panose="02020603050405020304" pitchFamily="18" charset="0"/>
                <a:sym typeface="Wingdings" panose="05000000000000000000" pitchFamily="2" charset="2"/>
              </a:rPr>
              <a:t>tiến</a:t>
            </a:r>
            <a:r>
              <a:rPr lang="fr-FR" altLang="en-US" sz="2800" dirty="0">
                <a:solidFill>
                  <a:srgbClr val="0000FF"/>
                </a:solidFill>
                <a:latin typeface="Times New Roman" panose="02020603050405020304" pitchFamily="18" charset="0"/>
                <a:sym typeface="Wingdings" panose="05000000000000000000" pitchFamily="2" charset="2"/>
              </a:rPr>
              <a:t> </a:t>
            </a:r>
            <a:r>
              <a:rPr lang="fr-FR" altLang="en-US" sz="2800" dirty="0" err="1">
                <a:solidFill>
                  <a:srgbClr val="0000FF"/>
                </a:solidFill>
                <a:latin typeface="Times New Roman" panose="02020603050405020304" pitchFamily="18" charset="0"/>
                <a:sym typeface="Wingdings" panose="05000000000000000000" pitchFamily="2" charset="2"/>
              </a:rPr>
              <a:t>hóa</a:t>
            </a:r>
            <a:r>
              <a:rPr lang="fr-FR" altLang="en-US" sz="2800" dirty="0">
                <a:solidFill>
                  <a:srgbClr val="0000FF"/>
                </a:solidFill>
                <a:latin typeface="Times New Roman" panose="02020603050405020304" pitchFamily="18" charset="0"/>
                <a:sym typeface="Wingdings" panose="05000000000000000000" pitchFamily="2" charset="2"/>
              </a:rPr>
              <a:t> </a:t>
            </a:r>
            <a:r>
              <a:rPr lang="fr-FR" altLang="en-US" sz="2800" dirty="0" err="1">
                <a:solidFill>
                  <a:srgbClr val="0000FF"/>
                </a:solidFill>
                <a:latin typeface="Times New Roman" panose="02020603050405020304" pitchFamily="18" charset="0"/>
                <a:sym typeface="Wingdings" panose="05000000000000000000" pitchFamily="2" charset="2"/>
              </a:rPr>
              <a:t>thành</a:t>
            </a:r>
            <a:r>
              <a:rPr lang="fr-FR" altLang="en-US" sz="2800" dirty="0">
                <a:solidFill>
                  <a:srgbClr val="0000FF"/>
                </a:solidFill>
                <a:latin typeface="Times New Roman" panose="02020603050405020304" pitchFamily="18" charset="0"/>
                <a:sym typeface="Wingdings" panose="05000000000000000000" pitchFamily="2" charset="2"/>
              </a:rPr>
              <a:t> </a:t>
            </a:r>
            <a:r>
              <a:rPr lang="fr-FR" altLang="en-US" sz="2800" i="1" dirty="0" err="1">
                <a:solidFill>
                  <a:srgbClr val="0000FF"/>
                </a:solidFill>
                <a:latin typeface="Times New Roman" panose="02020603050405020304" pitchFamily="18" charset="0"/>
                <a:sym typeface="Wingdings" panose="05000000000000000000" pitchFamily="2" charset="2"/>
              </a:rPr>
              <a:t>H.Sapiens</a:t>
            </a:r>
            <a:endParaRPr lang="fr-FR" altLang="en-US" sz="2800" i="1" dirty="0">
              <a:solidFill>
                <a:srgbClr val="0000FF"/>
              </a:solidFill>
              <a:latin typeface="Times New Roman" panose="02020603050405020304" pitchFamily="18" charset="0"/>
              <a:sym typeface="Wingdings" panose="05000000000000000000" pitchFamily="2" charset="2"/>
            </a:endParaRPr>
          </a:p>
        </p:txBody>
      </p:sp>
      <p:sp>
        <p:nvSpPr>
          <p:cNvPr id="86021" name="Slide Number Placeholder 1">
            <a:extLst>
              <a:ext uri="{FF2B5EF4-FFF2-40B4-BE49-F238E27FC236}">
                <a16:creationId xmlns:a16="http://schemas.microsoft.com/office/drawing/2014/main" id="{58981D35-55E0-4AB0-869A-89C9D935E035}"/>
              </a:ext>
            </a:extLst>
          </p:cNvPr>
          <p:cNvSpPr>
            <a:spLocks noGrp="1"/>
          </p:cNvSpPr>
          <p:nvPr>
            <p:ph type="sldNum" sz="quarter" idx="12"/>
          </p:nvPr>
        </p:nvSpPr>
        <p:spPr>
          <a:noFill/>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BF723B44-B26A-43AA-A9CC-8EE4F2DBCDD5}" type="slidenum">
              <a:rPr lang="en-US" altLang="en-US" sz="1200">
                <a:solidFill>
                  <a:schemeClr val="bg1"/>
                </a:solidFill>
                <a:latin typeface="Tahoma" panose="020B0604030504040204" pitchFamily="34" charset="0"/>
              </a:rPr>
              <a:pPr eaLnBrk="1" hangingPunct="1"/>
              <a:t>30</a:t>
            </a:fld>
            <a:endParaRPr lang="en-US" altLang="en-US" sz="1200">
              <a:solidFill>
                <a:schemeClr val="bg1"/>
              </a:solidFill>
              <a:latin typeface="Tahoma" panose="020B0604030504040204" pitchFamily="34"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7160">
                                            <p:txEl>
                                              <p:pRg st="0" end="0"/>
                                            </p:txEl>
                                          </p:spTgt>
                                        </p:tgtEl>
                                        <p:attrNameLst>
                                          <p:attrName>style.visibility</p:attrName>
                                        </p:attrNameLst>
                                      </p:cBhvr>
                                      <p:to>
                                        <p:strVal val="visible"/>
                                      </p:to>
                                    </p:set>
                                    <p:animEffect transition="in" filter="box(in)">
                                      <p:cBhvr>
                                        <p:cTn id="7" dur="500"/>
                                        <p:tgtEl>
                                          <p:spTgt spid="1771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77160">
                                            <p:txEl>
                                              <p:pRg st="1" end="1"/>
                                            </p:txEl>
                                          </p:spTgt>
                                        </p:tgtEl>
                                        <p:attrNameLst>
                                          <p:attrName>style.visibility</p:attrName>
                                        </p:attrNameLst>
                                      </p:cBhvr>
                                      <p:to>
                                        <p:strVal val="visible"/>
                                      </p:to>
                                    </p:set>
                                    <p:animEffect transition="in" filter="circle(in)">
                                      <p:cBhvr>
                                        <p:cTn id="12" dur="2000"/>
                                        <p:tgtEl>
                                          <p:spTgt spid="17716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77160">
                                            <p:txEl>
                                              <p:pRg st="2" end="2"/>
                                            </p:txEl>
                                          </p:spTgt>
                                        </p:tgtEl>
                                        <p:attrNameLst>
                                          <p:attrName>style.visibility</p:attrName>
                                        </p:attrNameLst>
                                      </p:cBhvr>
                                      <p:to>
                                        <p:strVal val="visible"/>
                                      </p:to>
                                    </p:set>
                                    <p:animEffect transition="in" filter="box(in)">
                                      <p:cBhvr>
                                        <p:cTn id="17" dur="500"/>
                                        <p:tgtEl>
                                          <p:spTgt spid="17716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77160">
                                            <p:txEl>
                                              <p:pRg st="3" end="3"/>
                                            </p:txEl>
                                          </p:spTgt>
                                        </p:tgtEl>
                                        <p:attrNameLst>
                                          <p:attrName>style.visibility</p:attrName>
                                        </p:attrNameLst>
                                      </p:cBhvr>
                                      <p:to>
                                        <p:strVal val="visible"/>
                                      </p:to>
                                    </p:set>
                                    <p:animEffect transition="in" filter="blinds(horizontal)">
                                      <p:cBhvr>
                                        <p:cTn id="22" dur="500"/>
                                        <p:tgtEl>
                                          <p:spTgt spid="1771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42" name="Rectangle 14">
            <a:extLst>
              <a:ext uri="{FF2B5EF4-FFF2-40B4-BE49-F238E27FC236}">
                <a16:creationId xmlns:a16="http://schemas.microsoft.com/office/drawing/2014/main" id="{10843A21-146A-41A8-8528-C8917FD23A18}"/>
              </a:ext>
            </a:extLst>
          </p:cNvPr>
          <p:cNvSpPr>
            <a:spLocks noChangeArrowheads="1"/>
          </p:cNvSpPr>
          <p:nvPr/>
        </p:nvSpPr>
        <p:spPr bwMode="auto">
          <a:xfrm>
            <a:off x="152400" y="1430338"/>
            <a:ext cx="8915400"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l" eaLnBrk="1" hangingPunct="1"/>
            <a:r>
              <a:rPr lang="fr-FR" altLang="en-US" sz="2800">
                <a:solidFill>
                  <a:srgbClr val="0000FF"/>
                </a:solidFill>
                <a:latin typeface="Times New Roman" panose="02020603050405020304" pitchFamily="18" charset="0"/>
              </a:rPr>
              <a:t>Người hiện đại có những đặc điểm thích nghi nổi bật: </a:t>
            </a:r>
            <a:endParaRPr lang="en-US" altLang="en-US" sz="2800">
              <a:solidFill>
                <a:srgbClr val="0000FF"/>
              </a:solidFill>
              <a:latin typeface="Times New Roman" panose="02020603050405020304" pitchFamily="18" charset="0"/>
            </a:endParaRPr>
          </a:p>
          <a:p>
            <a:pPr algn="l" eaLnBrk="1" hangingPunct="1"/>
            <a:r>
              <a:rPr lang="fr-FR" altLang="en-US" sz="2800">
                <a:solidFill>
                  <a:srgbClr val="0000FF"/>
                </a:solidFill>
                <a:latin typeface="Times New Roman" panose="02020603050405020304" pitchFamily="18" charset="0"/>
              </a:rPr>
              <a:t>- Bộ não lớn (hệ thống tín hiệu thứ 2)</a:t>
            </a:r>
            <a:endParaRPr lang="en-US" altLang="en-US" sz="2800">
              <a:solidFill>
                <a:srgbClr val="0000FF"/>
              </a:solidFill>
              <a:latin typeface="Times New Roman" panose="02020603050405020304" pitchFamily="18" charset="0"/>
            </a:endParaRPr>
          </a:p>
          <a:p>
            <a:pPr algn="l" eaLnBrk="1" hangingPunct="1"/>
            <a:r>
              <a:rPr lang="fr-FR" altLang="en-US" sz="2800">
                <a:solidFill>
                  <a:srgbClr val="0000FF"/>
                </a:solidFill>
                <a:latin typeface="Times New Roman" panose="02020603050405020304" pitchFamily="18" charset="0"/>
              </a:rPr>
              <a:t>- Cấu trúc thanh quản phù hợp, cho phép phát triển tiếng nói.</a:t>
            </a:r>
            <a:endParaRPr lang="en-US" altLang="en-US" sz="2800">
              <a:solidFill>
                <a:srgbClr val="0000FF"/>
              </a:solidFill>
              <a:latin typeface="Times New Roman" panose="02020603050405020304" pitchFamily="18" charset="0"/>
            </a:endParaRPr>
          </a:p>
          <a:p>
            <a:pPr algn="l" eaLnBrk="1" hangingPunct="1"/>
            <a:r>
              <a:rPr lang="fr-FR" altLang="en-US" sz="2800">
                <a:solidFill>
                  <a:srgbClr val="0000FF"/>
                </a:solidFill>
                <a:latin typeface="Times New Roman" panose="02020603050405020304" pitchFamily="18" charset="0"/>
              </a:rPr>
              <a:t>- Bàn tay với các ngón tay linh hoạt giúp chế tạo và sử dụng công cụ lao động...</a:t>
            </a:r>
          </a:p>
        </p:txBody>
      </p:sp>
      <p:sp>
        <p:nvSpPr>
          <p:cNvPr id="176147" name="Rectangle 19">
            <a:extLst>
              <a:ext uri="{FF2B5EF4-FFF2-40B4-BE49-F238E27FC236}">
                <a16:creationId xmlns:a16="http://schemas.microsoft.com/office/drawing/2014/main" id="{B99E2450-3BA2-4C3D-828F-69438ADCCC1F}"/>
              </a:ext>
            </a:extLst>
          </p:cNvPr>
          <p:cNvSpPr>
            <a:spLocks noChangeArrowheads="1"/>
          </p:cNvSpPr>
          <p:nvPr/>
        </p:nvSpPr>
        <p:spPr bwMode="auto">
          <a:xfrm>
            <a:off x="0" y="3509963"/>
            <a:ext cx="89154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l" eaLnBrk="1" hangingPunct="1"/>
            <a:r>
              <a:rPr lang="pt-BR" altLang="en-US" sz="2800" b="1" i="1">
                <a:solidFill>
                  <a:srgbClr val="FF0000"/>
                </a:solidFill>
                <a:latin typeface="Times New Roman" panose="02020603050405020304" pitchFamily="18" charset="0"/>
                <a:sym typeface="Symbol" panose="05050102010706020507" pitchFamily="18" charset="2"/>
              </a:rPr>
              <a:t></a:t>
            </a:r>
            <a:r>
              <a:rPr lang="fr-FR" altLang="en-US" sz="2800" b="1" i="1">
                <a:solidFill>
                  <a:srgbClr val="FF0000"/>
                </a:solidFill>
                <a:latin typeface="Times New Roman" panose="02020603050405020304" pitchFamily="18" charset="0"/>
              </a:rPr>
              <a:t> Có được khả năng tiến hóa văn hóa: Di truyền tín hiệu thứ 2 (truyền đạt kinh nghiệm  thông qua tiếng nói và chữ viết) </a:t>
            </a:r>
            <a:r>
              <a:rPr lang="pt-BR" altLang="en-US" sz="2800" b="1" i="1">
                <a:solidFill>
                  <a:srgbClr val="FF0000"/>
                </a:solidFill>
                <a:latin typeface="Times New Roman" panose="02020603050405020304" pitchFamily="18" charset="0"/>
                <a:sym typeface="Symbol" panose="05050102010706020507" pitchFamily="18" charset="2"/>
              </a:rPr>
              <a:t></a:t>
            </a:r>
            <a:r>
              <a:rPr lang="fr-FR" altLang="en-US" sz="2800" b="1" i="1">
                <a:solidFill>
                  <a:srgbClr val="FF0000"/>
                </a:solidFill>
                <a:latin typeface="Times New Roman" panose="02020603050405020304" pitchFamily="18" charset="0"/>
              </a:rPr>
              <a:t> Xã hội ngày càng phát triển (từ công cụ bằng đá </a:t>
            </a:r>
            <a:r>
              <a:rPr lang="pt-BR" altLang="en-US" sz="2800" b="1" i="1">
                <a:solidFill>
                  <a:srgbClr val="FF0000"/>
                </a:solidFill>
                <a:latin typeface="Times New Roman" panose="02020603050405020304" pitchFamily="18" charset="0"/>
                <a:sym typeface="Symbol" panose="05050102010706020507" pitchFamily="18" charset="2"/>
              </a:rPr>
              <a:t></a:t>
            </a:r>
            <a:r>
              <a:rPr lang="fr-FR" altLang="en-US" sz="2800" b="1" i="1">
                <a:solidFill>
                  <a:srgbClr val="FF0000"/>
                </a:solidFill>
                <a:latin typeface="Times New Roman" panose="02020603050405020304" pitchFamily="18" charset="0"/>
              </a:rPr>
              <a:t> sử dụng lửa </a:t>
            </a:r>
            <a:r>
              <a:rPr lang="pt-BR" altLang="en-US" sz="2800" b="1" i="1">
                <a:solidFill>
                  <a:srgbClr val="FF0000"/>
                </a:solidFill>
                <a:latin typeface="Times New Roman" panose="02020603050405020304" pitchFamily="18" charset="0"/>
                <a:sym typeface="Symbol" panose="05050102010706020507" pitchFamily="18" charset="2"/>
              </a:rPr>
              <a:t></a:t>
            </a:r>
            <a:r>
              <a:rPr lang="fr-FR" altLang="en-US" sz="2800" b="1" i="1">
                <a:solidFill>
                  <a:srgbClr val="FF0000"/>
                </a:solidFill>
                <a:latin typeface="Times New Roman" panose="02020603050405020304" pitchFamily="18" charset="0"/>
              </a:rPr>
              <a:t> tạo quần áo </a:t>
            </a:r>
            <a:r>
              <a:rPr lang="pt-BR" altLang="en-US" sz="2800" b="1" i="1">
                <a:solidFill>
                  <a:srgbClr val="FF0000"/>
                </a:solidFill>
                <a:latin typeface="Times New Roman" panose="02020603050405020304" pitchFamily="18" charset="0"/>
                <a:sym typeface="Symbol" panose="05050102010706020507" pitchFamily="18" charset="2"/>
              </a:rPr>
              <a:t></a:t>
            </a:r>
            <a:r>
              <a:rPr lang="fr-FR" altLang="en-US" sz="2800" b="1" i="1">
                <a:solidFill>
                  <a:srgbClr val="FF0000"/>
                </a:solidFill>
                <a:latin typeface="Times New Roman" panose="02020603050405020304" pitchFamily="18" charset="0"/>
              </a:rPr>
              <a:t> chăn nuôi, trồng trọt ... Khoa học, công nghệ).</a:t>
            </a:r>
          </a:p>
        </p:txBody>
      </p:sp>
      <p:grpSp>
        <p:nvGrpSpPr>
          <p:cNvPr id="87044" name="Group 20">
            <a:extLst>
              <a:ext uri="{FF2B5EF4-FFF2-40B4-BE49-F238E27FC236}">
                <a16:creationId xmlns:a16="http://schemas.microsoft.com/office/drawing/2014/main" id="{543DE567-13DC-43FF-BF12-BF2EB3D1881F}"/>
              </a:ext>
            </a:extLst>
          </p:cNvPr>
          <p:cNvGrpSpPr>
            <a:grpSpLocks/>
          </p:cNvGrpSpPr>
          <p:nvPr/>
        </p:nvGrpSpPr>
        <p:grpSpPr bwMode="auto">
          <a:xfrm>
            <a:off x="0" y="0"/>
            <a:ext cx="9144000" cy="914400"/>
            <a:chOff x="0" y="0"/>
            <a:chExt cx="5760" cy="576"/>
          </a:xfrm>
        </p:grpSpPr>
        <p:sp>
          <p:nvSpPr>
            <p:cNvPr id="87046" name="Rectangle 21" descr="67">
              <a:extLst>
                <a:ext uri="{FF2B5EF4-FFF2-40B4-BE49-F238E27FC236}">
                  <a16:creationId xmlns:a16="http://schemas.microsoft.com/office/drawing/2014/main" id="{A6635C61-8425-4AB4-858D-7E7326C62368}"/>
                </a:ext>
              </a:extLst>
            </p:cNvPr>
            <p:cNvSpPr>
              <a:spLocks noChangeArrowheads="1"/>
            </p:cNvSpPr>
            <p:nvPr/>
          </p:nvSpPr>
          <p:spPr bwMode="auto">
            <a:xfrm>
              <a:off x="0" y="0"/>
              <a:ext cx="5760" cy="576"/>
            </a:xfrm>
            <a:prstGeom prst="rect">
              <a:avLst/>
            </a:prstGeom>
            <a:blipFill dpi="0" rotWithShape="1">
              <a:blip r:embed="rId2"/>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87047" name="Text Box 22">
              <a:extLst>
                <a:ext uri="{FF2B5EF4-FFF2-40B4-BE49-F238E27FC236}">
                  <a16:creationId xmlns:a16="http://schemas.microsoft.com/office/drawing/2014/main" id="{796D87FE-DA22-4BBC-AAA7-58D2E927EBA8}"/>
                </a:ext>
              </a:extLst>
            </p:cNvPr>
            <p:cNvSpPr txBox="1">
              <a:spLocks noChangeArrowheads="1"/>
            </p:cNvSpPr>
            <p:nvPr/>
          </p:nvSpPr>
          <p:spPr bwMode="auto">
            <a:xfrm>
              <a:off x="672" y="288"/>
              <a:ext cx="47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l"/>
              <a:r>
                <a:rPr lang="en-US" altLang="en-US" sz="2400" b="1">
                  <a:solidFill>
                    <a:srgbClr val="FFFF00"/>
                  </a:solidFill>
                  <a:latin typeface="Times New Roman" panose="02020603050405020304" pitchFamily="18" charset="0"/>
                </a:rPr>
                <a:t>II. NGƯỜI HiỆN ĐẠI VÀ SỰ TIẾN HÓA VĂN HÓA</a:t>
              </a:r>
            </a:p>
          </p:txBody>
        </p:sp>
      </p:grpSp>
      <p:sp>
        <p:nvSpPr>
          <p:cNvPr id="87045" name="Slide Number Placeholder 1">
            <a:extLst>
              <a:ext uri="{FF2B5EF4-FFF2-40B4-BE49-F238E27FC236}">
                <a16:creationId xmlns:a16="http://schemas.microsoft.com/office/drawing/2014/main" id="{3D59864F-4C97-4BC9-976C-2EC8A2E023AA}"/>
              </a:ext>
            </a:extLst>
          </p:cNvPr>
          <p:cNvSpPr>
            <a:spLocks noGrp="1"/>
          </p:cNvSpPr>
          <p:nvPr>
            <p:ph type="sldNum" sz="quarter" idx="12"/>
          </p:nvPr>
        </p:nvSpPr>
        <p:spPr>
          <a:noFill/>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1A264AA3-C4C7-42E0-B889-F2C221A3CCAC}" type="slidenum">
              <a:rPr lang="en-US" altLang="en-US" sz="1200">
                <a:solidFill>
                  <a:schemeClr val="bg1"/>
                </a:solidFill>
                <a:latin typeface="Tahoma" panose="020B0604030504040204" pitchFamily="34" charset="0"/>
              </a:rPr>
              <a:pPr eaLnBrk="1" hangingPunct="1"/>
              <a:t>31</a:t>
            </a:fld>
            <a:endParaRPr lang="en-US" altLang="en-US" sz="1200">
              <a:solidFill>
                <a:schemeClr val="bg1"/>
              </a:solidFill>
              <a:latin typeface="Tahoma" panose="020B0604030504040204" pitchFamily="34"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6142">
                                            <p:txEl>
                                              <p:pRg st="0" end="0"/>
                                            </p:txEl>
                                          </p:spTgt>
                                        </p:tgtEl>
                                        <p:attrNameLst>
                                          <p:attrName>style.visibility</p:attrName>
                                        </p:attrNameLst>
                                      </p:cBhvr>
                                      <p:to>
                                        <p:strVal val="visible"/>
                                      </p:to>
                                    </p:set>
                                    <p:animEffect transition="in" filter="blinds(horizontal)">
                                      <p:cBhvr>
                                        <p:cTn id="7" dur="500"/>
                                        <p:tgtEl>
                                          <p:spTgt spid="1761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76142">
                                            <p:txEl>
                                              <p:pRg st="1" end="1"/>
                                            </p:txEl>
                                          </p:spTgt>
                                        </p:tgtEl>
                                        <p:attrNameLst>
                                          <p:attrName>style.visibility</p:attrName>
                                        </p:attrNameLst>
                                      </p:cBhvr>
                                      <p:to>
                                        <p:strVal val="visible"/>
                                      </p:to>
                                    </p:set>
                                    <p:animEffect transition="in" filter="box(in)">
                                      <p:cBhvr>
                                        <p:cTn id="12" dur="500"/>
                                        <p:tgtEl>
                                          <p:spTgt spid="17614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176142">
                                            <p:txEl>
                                              <p:pRg st="2" end="2"/>
                                            </p:txEl>
                                          </p:spTgt>
                                        </p:tgtEl>
                                        <p:attrNameLst>
                                          <p:attrName>style.visibility</p:attrName>
                                        </p:attrNameLst>
                                      </p:cBhvr>
                                      <p:to>
                                        <p:strVal val="visible"/>
                                      </p:to>
                                    </p:set>
                                    <p:animEffect transition="in" filter="circle(in)">
                                      <p:cBhvr>
                                        <p:cTn id="17" dur="2000"/>
                                        <p:tgtEl>
                                          <p:spTgt spid="17614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76142">
                                            <p:txEl>
                                              <p:pRg st="3" end="3"/>
                                            </p:txEl>
                                          </p:spTgt>
                                        </p:tgtEl>
                                        <p:attrNameLst>
                                          <p:attrName>style.visibility</p:attrName>
                                        </p:attrNameLst>
                                      </p:cBhvr>
                                      <p:to>
                                        <p:strVal val="visible"/>
                                      </p:to>
                                    </p:set>
                                    <p:animEffect transition="in" filter="blinds(horizontal)">
                                      <p:cBhvr>
                                        <p:cTn id="22" dur="500"/>
                                        <p:tgtEl>
                                          <p:spTgt spid="17614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76147"/>
                                        </p:tgtEl>
                                        <p:attrNameLst>
                                          <p:attrName>style.visibility</p:attrName>
                                        </p:attrNameLst>
                                      </p:cBhvr>
                                      <p:to>
                                        <p:strVal val="visible"/>
                                      </p:to>
                                    </p:set>
                                    <p:animEffect transition="in" filter="box(in)">
                                      <p:cBhvr>
                                        <p:cTn id="27" dur="500"/>
                                        <p:tgtEl>
                                          <p:spTgt spid="17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4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2" name="Rectangle 6">
            <a:extLst>
              <a:ext uri="{FF2B5EF4-FFF2-40B4-BE49-F238E27FC236}">
                <a16:creationId xmlns:a16="http://schemas.microsoft.com/office/drawing/2014/main" id="{28D9E885-E801-4A74-BE62-3467F8553867}"/>
              </a:ext>
            </a:extLst>
          </p:cNvPr>
          <p:cNvSpPr>
            <a:spLocks noChangeArrowheads="1"/>
          </p:cNvSpPr>
          <p:nvPr/>
        </p:nvSpPr>
        <p:spPr bwMode="auto">
          <a:xfrm>
            <a:off x="1630363" y="701675"/>
            <a:ext cx="63373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l" eaLnBrk="1" hangingPunct="1"/>
            <a:r>
              <a:rPr lang="it-IT" altLang="en-US">
                <a:solidFill>
                  <a:srgbClr val="0000FF"/>
                </a:solidFill>
                <a:latin typeface="Times New Roman" panose="02020603050405020304" pitchFamily="18" charset="0"/>
              </a:rPr>
              <a:t>Vai trò của loài người trong tự nhiên?</a:t>
            </a:r>
          </a:p>
        </p:txBody>
      </p:sp>
      <p:sp>
        <p:nvSpPr>
          <p:cNvPr id="178184" name="Rectangle 8">
            <a:extLst>
              <a:ext uri="{FF2B5EF4-FFF2-40B4-BE49-F238E27FC236}">
                <a16:creationId xmlns:a16="http://schemas.microsoft.com/office/drawing/2014/main" id="{36E5782D-221D-4F39-9765-292024409CED}"/>
              </a:ext>
            </a:extLst>
          </p:cNvPr>
          <p:cNvSpPr>
            <a:spLocks noChangeArrowheads="1"/>
          </p:cNvSpPr>
          <p:nvPr/>
        </p:nvSpPr>
        <p:spPr bwMode="auto">
          <a:xfrm>
            <a:off x="457200" y="2209800"/>
            <a:ext cx="8458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l" eaLnBrk="1" hangingPunct="1"/>
            <a:r>
              <a:rPr lang="fr-FR" altLang="en-US" sz="2800">
                <a:solidFill>
                  <a:srgbClr val="FF0000"/>
                </a:solidFill>
                <a:latin typeface="Times New Roman" panose="02020603050405020304" pitchFamily="18" charset="0"/>
              </a:rPr>
              <a:t>Nhờ có tiến hóa văn hóa mà con người nhanh chóng trở thành loài thống trị trong tự nhiên, có ảnh hưởng nhiều đến sự tiến hóa của các loài khác và có khả năng điều chỉnh chiều hướng tiến hóa của chính mình.</a:t>
            </a:r>
            <a:r>
              <a:rPr lang="en-US" altLang="en-US" sz="2800">
                <a:solidFill>
                  <a:srgbClr val="FF0000"/>
                </a:solidFill>
                <a:latin typeface="Times New Roman" panose="02020603050405020304" pitchFamily="18" charset="0"/>
              </a:rPr>
              <a:t> </a:t>
            </a:r>
          </a:p>
        </p:txBody>
      </p:sp>
      <p:pic>
        <p:nvPicPr>
          <p:cNvPr id="178185" name="Picture 9" descr="hoi">
            <a:extLst>
              <a:ext uri="{FF2B5EF4-FFF2-40B4-BE49-F238E27FC236}">
                <a16:creationId xmlns:a16="http://schemas.microsoft.com/office/drawing/2014/main" id="{971CA61B-4DFE-47FB-9368-04FB1DB6540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579025">
            <a:off x="304800" y="1219200"/>
            <a:ext cx="109855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Slide Number Placeholder 1">
            <a:extLst>
              <a:ext uri="{FF2B5EF4-FFF2-40B4-BE49-F238E27FC236}">
                <a16:creationId xmlns:a16="http://schemas.microsoft.com/office/drawing/2014/main" id="{BB48DD1B-64E5-4CB1-8E4D-47DBDE5C82F1}"/>
              </a:ext>
            </a:extLst>
          </p:cNvPr>
          <p:cNvSpPr>
            <a:spLocks noGrp="1"/>
          </p:cNvSpPr>
          <p:nvPr>
            <p:ph type="sldNum" sz="quarter" idx="12"/>
          </p:nvPr>
        </p:nvSpPr>
        <p:spPr>
          <a:noFill/>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D910E7DD-A2B6-4216-901E-B5D73A028709}" type="slidenum">
              <a:rPr lang="en-US" altLang="en-US" sz="1200">
                <a:solidFill>
                  <a:schemeClr val="bg1"/>
                </a:solidFill>
                <a:latin typeface="Tahoma" panose="020B0604030504040204" pitchFamily="34" charset="0"/>
              </a:rPr>
              <a:pPr eaLnBrk="1" hangingPunct="1"/>
              <a:t>32</a:t>
            </a:fld>
            <a:endParaRPr lang="en-US" altLang="en-US" sz="1200">
              <a:solidFill>
                <a:schemeClr val="bg1"/>
              </a:solidFill>
              <a:latin typeface="Tahoma" panose="020B0604030504040204" pitchFamily="34"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8185"/>
                                        </p:tgtEl>
                                        <p:attrNameLst>
                                          <p:attrName>style.visibility</p:attrName>
                                        </p:attrNameLst>
                                      </p:cBhvr>
                                      <p:to>
                                        <p:strVal val="visible"/>
                                      </p:to>
                                    </p:set>
                                    <p:animEffect transition="in" filter="box(in)">
                                      <p:cBhvr>
                                        <p:cTn id="7" dur="500"/>
                                        <p:tgtEl>
                                          <p:spTgt spid="17818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78182">
                                            <p:txEl>
                                              <p:pRg st="0" end="0"/>
                                            </p:txEl>
                                          </p:spTgt>
                                        </p:tgtEl>
                                        <p:attrNameLst>
                                          <p:attrName>style.visibility</p:attrName>
                                        </p:attrNameLst>
                                      </p:cBhvr>
                                      <p:to>
                                        <p:strVal val="visible"/>
                                      </p:to>
                                    </p:set>
                                    <p:animEffect transition="in" filter="box(in)">
                                      <p:cBhvr>
                                        <p:cTn id="10" dur="500"/>
                                        <p:tgtEl>
                                          <p:spTgt spid="178182">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nodeType="clickEffect">
                                  <p:stCondLst>
                                    <p:cond delay="0"/>
                                  </p:stCondLst>
                                  <p:childTnLst>
                                    <p:animEffect transition="out" filter="blinds(horizontal)">
                                      <p:cBhvr>
                                        <p:cTn id="14" dur="500"/>
                                        <p:tgtEl>
                                          <p:spTgt spid="178182">
                                            <p:txEl>
                                              <p:pRg st="0" end="0"/>
                                            </p:txEl>
                                          </p:spTgt>
                                        </p:tgtEl>
                                      </p:cBhvr>
                                    </p:animEffect>
                                    <p:set>
                                      <p:cBhvr>
                                        <p:cTn id="15" dur="1" fill="hold">
                                          <p:stCondLst>
                                            <p:cond delay="499"/>
                                          </p:stCondLst>
                                        </p:cTn>
                                        <p:tgtEl>
                                          <p:spTgt spid="178182">
                                            <p:txEl>
                                              <p:pRg st="0" end="0"/>
                                            </p:txEl>
                                          </p:spTgt>
                                        </p:tgtEl>
                                        <p:attrNameLst>
                                          <p:attrName>style.visibility</p:attrName>
                                        </p:attrNameLst>
                                      </p:cBhvr>
                                      <p:to>
                                        <p:strVal val="hidden"/>
                                      </p:to>
                                    </p:set>
                                  </p:childTnLst>
                                </p:cTn>
                              </p:par>
                              <p:par>
                                <p:cTn id="16" presetID="3" presetClass="exit" presetSubtype="10" fill="hold" nodeType="withEffect">
                                  <p:stCondLst>
                                    <p:cond delay="0"/>
                                  </p:stCondLst>
                                  <p:childTnLst>
                                    <p:animEffect transition="out" filter="blinds(horizontal)">
                                      <p:cBhvr>
                                        <p:cTn id="17" dur="500"/>
                                        <p:tgtEl>
                                          <p:spTgt spid="178185"/>
                                        </p:tgtEl>
                                      </p:cBhvr>
                                    </p:animEffect>
                                    <p:set>
                                      <p:cBhvr>
                                        <p:cTn id="18" dur="1" fill="hold">
                                          <p:stCondLst>
                                            <p:cond delay="499"/>
                                          </p:stCondLst>
                                        </p:cTn>
                                        <p:tgtEl>
                                          <p:spTgt spid="178185"/>
                                        </p:tgtEl>
                                        <p:attrNameLst>
                                          <p:attrName>style.visibility</p:attrName>
                                        </p:attrNameLst>
                                      </p:cBhvr>
                                      <p:to>
                                        <p:strVal val="hidden"/>
                                      </p:to>
                                    </p:set>
                                  </p:childTnLst>
                                </p:cTn>
                              </p:par>
                              <p:par>
                                <p:cTn id="19" presetID="4" presetClass="entr" presetSubtype="16" fill="hold" grpId="0" nodeType="withEffect">
                                  <p:stCondLst>
                                    <p:cond delay="0"/>
                                  </p:stCondLst>
                                  <p:childTnLst>
                                    <p:set>
                                      <p:cBhvr>
                                        <p:cTn id="20" dur="1" fill="hold">
                                          <p:stCondLst>
                                            <p:cond delay="0"/>
                                          </p:stCondLst>
                                        </p:cTn>
                                        <p:tgtEl>
                                          <p:spTgt spid="178184"/>
                                        </p:tgtEl>
                                        <p:attrNameLst>
                                          <p:attrName>style.visibility</p:attrName>
                                        </p:attrNameLst>
                                      </p:cBhvr>
                                      <p:to>
                                        <p:strVal val="visible"/>
                                      </p:to>
                                    </p:set>
                                    <p:animEffect transition="in" filter="box(in)">
                                      <p:cBhvr>
                                        <p:cTn id="21" dur="500"/>
                                        <p:tgtEl>
                                          <p:spTgt spid="178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2" grpId="0" build="allAtOnce"/>
      <p:bldP spid="178184"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9090" name="Picture 2" descr="Tien hoa">
            <a:extLst>
              <a:ext uri="{FF2B5EF4-FFF2-40B4-BE49-F238E27FC236}">
                <a16:creationId xmlns:a16="http://schemas.microsoft.com/office/drawing/2014/main" id="{A5FFB047-2E37-4C58-88FA-4067709CF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Slide Number Placeholder 1">
            <a:extLst>
              <a:ext uri="{FF2B5EF4-FFF2-40B4-BE49-F238E27FC236}">
                <a16:creationId xmlns:a16="http://schemas.microsoft.com/office/drawing/2014/main" id="{B605F652-88A6-4CF9-A4AE-510D5942CA20}"/>
              </a:ext>
            </a:extLst>
          </p:cNvPr>
          <p:cNvSpPr>
            <a:spLocks noGrp="1"/>
          </p:cNvSpPr>
          <p:nvPr>
            <p:ph type="sldNum" sz="quarter" idx="12"/>
          </p:nvPr>
        </p:nvSpPr>
        <p:spPr>
          <a:noFill/>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5BF64467-B963-433E-9E2E-6D5A3C38B75B}" type="slidenum">
              <a:rPr lang="en-US" altLang="en-US" sz="1200">
                <a:solidFill>
                  <a:schemeClr val="bg1"/>
                </a:solidFill>
                <a:latin typeface="Tahoma" panose="020B0604030504040204" pitchFamily="34" charset="0"/>
              </a:rPr>
              <a:pPr eaLnBrk="1" hangingPunct="1"/>
              <a:t>33</a:t>
            </a:fld>
            <a:endParaRPr lang="en-US" altLang="en-US" sz="1200">
              <a:solidFill>
                <a:schemeClr val="bg1"/>
              </a:solidFill>
              <a:latin typeface="Tahoma" panose="020B0604030504040204"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Group 5">
            <a:extLst>
              <a:ext uri="{FF2B5EF4-FFF2-40B4-BE49-F238E27FC236}">
                <a16:creationId xmlns:a16="http://schemas.microsoft.com/office/drawing/2014/main" id="{BF6F9CBC-57F0-4B98-B9CD-035330149B7D}"/>
              </a:ext>
            </a:extLst>
          </p:cNvPr>
          <p:cNvGrpSpPr>
            <a:grpSpLocks/>
          </p:cNvGrpSpPr>
          <p:nvPr/>
        </p:nvGrpSpPr>
        <p:grpSpPr bwMode="auto">
          <a:xfrm>
            <a:off x="4419600" y="1219200"/>
            <a:ext cx="4495800" cy="5105400"/>
            <a:chOff x="0" y="1104"/>
            <a:chExt cx="3024" cy="2448"/>
          </a:xfrm>
        </p:grpSpPr>
        <p:sp>
          <p:nvSpPr>
            <p:cNvPr id="59407" name="Rectangle 6" descr="DSC01129">
              <a:extLst>
                <a:ext uri="{FF2B5EF4-FFF2-40B4-BE49-F238E27FC236}">
                  <a16:creationId xmlns:a16="http://schemas.microsoft.com/office/drawing/2014/main" id="{3C07BAB2-3CDB-4D00-896A-6F8D4A8DD09E}"/>
                </a:ext>
              </a:extLst>
            </p:cNvPr>
            <p:cNvSpPr>
              <a:spLocks noChangeArrowheads="1"/>
            </p:cNvSpPr>
            <p:nvPr/>
          </p:nvSpPr>
          <p:spPr bwMode="auto">
            <a:xfrm>
              <a:off x="0" y="1104"/>
              <a:ext cx="3024" cy="2448"/>
            </a:xfrm>
            <a:prstGeom prst="rect">
              <a:avLst/>
            </a:prstGeom>
            <a:blipFill dpi="0" rotWithShape="1">
              <a:blip r:embed="rId2"/>
              <a:srcRect/>
              <a:stretch>
                <a:fillRect/>
              </a:stretch>
            </a:blip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59408" name="Rectangle 7">
              <a:extLst>
                <a:ext uri="{FF2B5EF4-FFF2-40B4-BE49-F238E27FC236}">
                  <a16:creationId xmlns:a16="http://schemas.microsoft.com/office/drawing/2014/main" id="{7C89AF59-369E-4671-B7C9-CD51ABAB0272}"/>
                </a:ext>
              </a:extLst>
            </p:cNvPr>
            <p:cNvSpPr>
              <a:spLocks noChangeArrowheads="1"/>
            </p:cNvSpPr>
            <p:nvPr/>
          </p:nvSpPr>
          <p:spPr bwMode="auto">
            <a:xfrm>
              <a:off x="2256" y="3168"/>
              <a:ext cx="624" cy="288"/>
            </a:xfrm>
            <a:prstGeom prst="rect">
              <a:avLst/>
            </a:prstGeom>
            <a:solidFill>
              <a:srgbClr val="DDDDDD"/>
            </a:solidFill>
            <a:ln>
              <a:noFill/>
            </a:ln>
            <a:effectLst/>
            <a:extLs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grpSp>
      <p:sp>
        <p:nvSpPr>
          <p:cNvPr id="59395" name="Rectangle 8" descr="tinh tinh  so">
            <a:extLst>
              <a:ext uri="{FF2B5EF4-FFF2-40B4-BE49-F238E27FC236}">
                <a16:creationId xmlns:a16="http://schemas.microsoft.com/office/drawing/2014/main" id="{FF6EC55C-924B-4D1A-A8AC-21707AFEBE96}"/>
              </a:ext>
            </a:extLst>
          </p:cNvPr>
          <p:cNvSpPr>
            <a:spLocks noChangeArrowheads="1"/>
          </p:cNvSpPr>
          <p:nvPr/>
        </p:nvSpPr>
        <p:spPr bwMode="auto">
          <a:xfrm>
            <a:off x="304800" y="1219200"/>
            <a:ext cx="4114800" cy="5105400"/>
          </a:xfrm>
          <a:prstGeom prst="rect">
            <a:avLst/>
          </a:prstGeom>
          <a:blipFill dpi="0" rotWithShape="1">
            <a:blip r:embed="rId3"/>
            <a:srcRect/>
            <a:stretch>
              <a:fillRect/>
            </a:stretch>
          </a:blip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372745" name="Text Box 9">
            <a:extLst>
              <a:ext uri="{FF2B5EF4-FFF2-40B4-BE49-F238E27FC236}">
                <a16:creationId xmlns:a16="http://schemas.microsoft.com/office/drawing/2014/main" id="{AF7AA0FC-AE6D-483D-A156-8E3EFBC71779}"/>
              </a:ext>
            </a:extLst>
          </p:cNvPr>
          <p:cNvSpPr txBox="1">
            <a:spLocks noChangeArrowheads="1"/>
          </p:cNvSpPr>
          <p:nvPr/>
        </p:nvSpPr>
        <p:spPr bwMode="auto">
          <a:xfrm>
            <a:off x="5715000" y="6338888"/>
            <a:ext cx="1447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0000"/>
                  </a:outerShdw>
                </a:effectLst>
              </a14:hiddenEffects>
            </a:ext>
          </a:extLst>
        </p:spPr>
        <p:txBody>
          <a:bodyPr>
            <a:spAutoFit/>
          </a:bodyPr>
          <a:lstStyle/>
          <a:p>
            <a:pPr algn="r" eaLnBrk="0" hangingPunct="0">
              <a:spcBef>
                <a:spcPct val="50000"/>
              </a:spcBef>
              <a:defRPr/>
            </a:pPr>
            <a:r>
              <a:rPr lang="en-US" sz="2800" b="1">
                <a:solidFill>
                  <a:srgbClr val="3333FF"/>
                </a:solidFill>
                <a:latin typeface=".VnArial" pitchFamily="34" charset="0"/>
                <a:cs typeface="Arial" charset="0"/>
              </a:rPr>
              <a:t>Người</a:t>
            </a:r>
            <a:endParaRPr lang="en-US" sz="2800" b="1">
              <a:solidFill>
                <a:srgbClr val="3333FF"/>
              </a:solidFill>
              <a:effectLst>
                <a:outerShdw blurRad="38100" dist="38100" dir="2700000" algn="tl">
                  <a:srgbClr val="000000"/>
                </a:outerShdw>
              </a:effectLst>
              <a:latin typeface=".VnArial" pitchFamily="34" charset="0"/>
              <a:cs typeface="Arial" charset="0"/>
            </a:endParaRPr>
          </a:p>
        </p:txBody>
      </p:sp>
      <p:sp>
        <p:nvSpPr>
          <p:cNvPr id="372746" name="Text Box 10">
            <a:extLst>
              <a:ext uri="{FF2B5EF4-FFF2-40B4-BE49-F238E27FC236}">
                <a16:creationId xmlns:a16="http://schemas.microsoft.com/office/drawing/2014/main" id="{E183418F-69D1-4C4C-8EFE-CFC252C40C98}"/>
              </a:ext>
            </a:extLst>
          </p:cNvPr>
          <p:cNvSpPr txBox="1">
            <a:spLocks noChangeArrowheads="1"/>
          </p:cNvSpPr>
          <p:nvPr/>
        </p:nvSpPr>
        <p:spPr bwMode="auto">
          <a:xfrm>
            <a:off x="914400" y="6338888"/>
            <a:ext cx="20812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0000"/>
                  </a:outerShdw>
                </a:effectLst>
              </a14:hiddenEffects>
            </a:ext>
          </a:extLst>
        </p:spPr>
        <p:txBody>
          <a:bodyPr>
            <a:spAutoFit/>
          </a:bodyPr>
          <a:lstStyle/>
          <a:p>
            <a:pPr algn="r" eaLnBrk="0" hangingPunct="0">
              <a:spcBef>
                <a:spcPct val="50000"/>
              </a:spcBef>
              <a:defRPr/>
            </a:pPr>
            <a:r>
              <a:rPr lang="en-US" sz="2800" b="1">
                <a:solidFill>
                  <a:srgbClr val="3333FF"/>
                </a:solidFill>
                <a:latin typeface=".VnArial" pitchFamily="34" charset="0"/>
                <a:cs typeface="Arial" charset="0"/>
              </a:rPr>
              <a:t>Tinh tinh</a:t>
            </a:r>
            <a:endParaRPr lang="en-US" sz="2800" b="1">
              <a:solidFill>
                <a:srgbClr val="3333FF"/>
              </a:solidFill>
              <a:effectLst>
                <a:outerShdw blurRad="38100" dist="38100" dir="2700000" algn="tl">
                  <a:srgbClr val="000000"/>
                </a:outerShdw>
              </a:effectLst>
              <a:latin typeface=".VnArial" pitchFamily="34" charset="0"/>
              <a:cs typeface="Arial" charset="0"/>
            </a:endParaRPr>
          </a:p>
        </p:txBody>
      </p:sp>
      <p:sp>
        <p:nvSpPr>
          <p:cNvPr id="59398" name="Rectangle 11">
            <a:extLst>
              <a:ext uri="{FF2B5EF4-FFF2-40B4-BE49-F238E27FC236}">
                <a16:creationId xmlns:a16="http://schemas.microsoft.com/office/drawing/2014/main" id="{F1137873-EE65-467B-B3A5-D6C610872745}"/>
              </a:ext>
            </a:extLst>
          </p:cNvPr>
          <p:cNvSpPr>
            <a:spLocks noChangeArrowheads="1"/>
          </p:cNvSpPr>
          <p:nvPr/>
        </p:nvSpPr>
        <p:spPr bwMode="auto">
          <a:xfrm>
            <a:off x="-98425" y="785813"/>
            <a:ext cx="92837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l" eaLnBrk="1" hangingPunct="1">
              <a:lnSpc>
                <a:spcPct val="80000"/>
              </a:lnSpc>
              <a:spcBef>
                <a:spcPct val="20000"/>
              </a:spcBef>
              <a:buFontTx/>
              <a:buAutoNum type="arabicPeriod"/>
            </a:pPr>
            <a:r>
              <a:rPr lang="en-US" altLang="en-US" sz="2800" b="1" u="sng">
                <a:solidFill>
                  <a:schemeClr val="hlink"/>
                </a:solidFill>
              </a:rPr>
              <a:t>Bằng chứng về nguồn gốc động vật của loài người</a:t>
            </a:r>
            <a:endParaRPr lang="en-US" altLang="en-US" sz="2800" b="1">
              <a:solidFill>
                <a:schemeClr val="hlink"/>
              </a:solidFill>
            </a:endParaRPr>
          </a:p>
        </p:txBody>
      </p:sp>
      <p:sp>
        <p:nvSpPr>
          <p:cNvPr id="59399" name="AutoShape 13">
            <a:hlinkClick r:id="rId4" action="ppaction://hlinksldjump" highlightClick="1"/>
            <a:extLst>
              <a:ext uri="{FF2B5EF4-FFF2-40B4-BE49-F238E27FC236}">
                <a16:creationId xmlns:a16="http://schemas.microsoft.com/office/drawing/2014/main" id="{659F114D-07EC-4C58-8215-FF74A47A1459}"/>
              </a:ext>
            </a:extLst>
          </p:cNvPr>
          <p:cNvSpPr>
            <a:spLocks noChangeArrowheads="1"/>
          </p:cNvSpPr>
          <p:nvPr/>
        </p:nvSpPr>
        <p:spPr bwMode="auto">
          <a:xfrm>
            <a:off x="8077200" y="685800"/>
            <a:ext cx="457200" cy="3810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59400" name="Text Box 14">
            <a:extLst>
              <a:ext uri="{FF2B5EF4-FFF2-40B4-BE49-F238E27FC236}">
                <a16:creationId xmlns:a16="http://schemas.microsoft.com/office/drawing/2014/main" id="{6685F341-CE6B-4A83-9996-29E9298F0042}"/>
              </a:ext>
            </a:extLst>
          </p:cNvPr>
          <p:cNvSpPr txBox="1">
            <a:spLocks noChangeArrowheads="1"/>
          </p:cNvSpPr>
          <p:nvPr/>
        </p:nvSpPr>
        <p:spPr bwMode="auto">
          <a:xfrm>
            <a:off x="3800475" y="6264275"/>
            <a:ext cx="121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spcBef>
                <a:spcPct val="50000"/>
              </a:spcBef>
            </a:pPr>
            <a:r>
              <a:rPr lang="en-US" altLang="en-US" b="1">
                <a:solidFill>
                  <a:srgbClr val="0000FF"/>
                </a:solidFill>
              </a:rPr>
              <a:t>Răng</a:t>
            </a:r>
          </a:p>
        </p:txBody>
      </p:sp>
      <p:sp>
        <p:nvSpPr>
          <p:cNvPr id="59401" name="Line 16">
            <a:extLst>
              <a:ext uri="{FF2B5EF4-FFF2-40B4-BE49-F238E27FC236}">
                <a16:creationId xmlns:a16="http://schemas.microsoft.com/office/drawing/2014/main" id="{0F839DF6-07B0-4D6D-8297-D9BD8A853D22}"/>
              </a:ext>
            </a:extLst>
          </p:cNvPr>
          <p:cNvSpPr>
            <a:spLocks noChangeShapeType="1"/>
          </p:cNvSpPr>
          <p:nvPr/>
        </p:nvSpPr>
        <p:spPr bwMode="auto">
          <a:xfrm flipV="1">
            <a:off x="4305300" y="5519738"/>
            <a:ext cx="838200" cy="838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2" name="Line 17">
            <a:extLst>
              <a:ext uri="{FF2B5EF4-FFF2-40B4-BE49-F238E27FC236}">
                <a16:creationId xmlns:a16="http://schemas.microsoft.com/office/drawing/2014/main" id="{46AC1B48-1B67-4887-AD9F-3E73B97161DA}"/>
              </a:ext>
            </a:extLst>
          </p:cNvPr>
          <p:cNvSpPr>
            <a:spLocks noChangeShapeType="1"/>
          </p:cNvSpPr>
          <p:nvPr/>
        </p:nvSpPr>
        <p:spPr bwMode="auto">
          <a:xfrm flipH="1" flipV="1">
            <a:off x="3695700" y="4910138"/>
            <a:ext cx="609600" cy="1447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Text Box 26">
            <a:extLst>
              <a:ext uri="{FF2B5EF4-FFF2-40B4-BE49-F238E27FC236}">
                <a16:creationId xmlns:a16="http://schemas.microsoft.com/office/drawing/2014/main" id="{1F1D0D94-8B41-4449-A8CF-0D1B6D392C94}"/>
              </a:ext>
            </a:extLst>
          </p:cNvPr>
          <p:cNvSpPr txBox="1">
            <a:spLocks noChangeArrowheads="1"/>
          </p:cNvSpPr>
          <p:nvPr/>
        </p:nvSpPr>
        <p:spPr bwMode="auto">
          <a:xfrm>
            <a:off x="0" y="0"/>
            <a:ext cx="9086850" cy="588963"/>
          </a:xfrm>
          <a:prstGeom prst="rect">
            <a:avLst/>
          </a:prstGeom>
          <a:gradFill rotWithShape="1">
            <a:gsLst>
              <a:gs pos="0">
                <a:srgbClr val="66FF99">
                  <a:gamma/>
                  <a:shade val="46275"/>
                  <a:invGamma/>
                </a:srgbClr>
              </a:gs>
              <a:gs pos="50000">
                <a:srgbClr val="66FF99">
                  <a:alpha val="95000"/>
                </a:srgbClr>
              </a:gs>
              <a:gs pos="100000">
                <a:srgbClr val="66FF99">
                  <a:gamma/>
                  <a:shade val="46275"/>
                  <a:invGamma/>
                </a:srgbClr>
              </a:gs>
            </a:gsLst>
            <a:lin ang="5400000" scaled="1"/>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defRPr/>
            </a:pPr>
            <a:r>
              <a:rPr lang="en-US" b="1">
                <a:solidFill>
                  <a:schemeClr val="hlink"/>
                </a:solidFill>
                <a:effectLst>
                  <a:outerShdw blurRad="38100" dist="38100" dir="2700000" algn="tl">
                    <a:srgbClr val="000000"/>
                  </a:outerShdw>
                </a:effectLst>
                <a:latin typeface="Arial" charset="0"/>
              </a:rPr>
              <a:t>I. </a:t>
            </a:r>
            <a:r>
              <a:rPr lang="en-US" sz="2800" b="1">
                <a:solidFill>
                  <a:schemeClr val="hlink"/>
                </a:solidFill>
                <a:effectLst>
                  <a:outerShdw blurRad="38100" dist="38100" dir="2700000" algn="tl">
                    <a:srgbClr val="000000"/>
                  </a:outerShdw>
                </a:effectLst>
                <a:latin typeface="Arial" charset="0"/>
              </a:rPr>
              <a:t>QUÁ TRÌNH PHÁT SINH LOÀI NGƯỜI HIỆN ĐẠI.</a:t>
            </a:r>
            <a:endParaRPr lang="en-US" sz="2800" b="1">
              <a:solidFill>
                <a:schemeClr val="hlink"/>
              </a:solidFill>
              <a:effectLst>
                <a:outerShdw blurRad="38100" dist="38100" dir="2700000" algn="tl">
                  <a:srgbClr val="000000"/>
                </a:outerShdw>
              </a:effectLst>
              <a:latin typeface="Arial" charset="0"/>
              <a:cs typeface="Arial" charset="0"/>
            </a:endParaRPr>
          </a:p>
        </p:txBody>
      </p:sp>
      <p:sp>
        <p:nvSpPr>
          <p:cNvPr id="59406" name="Slide Number Placeholder 1">
            <a:extLst>
              <a:ext uri="{FF2B5EF4-FFF2-40B4-BE49-F238E27FC236}">
                <a16:creationId xmlns:a16="http://schemas.microsoft.com/office/drawing/2014/main" id="{6AA37539-E7E8-44D0-8CC5-F97A918AD58F}"/>
              </a:ext>
            </a:extLst>
          </p:cNvPr>
          <p:cNvSpPr>
            <a:spLocks noGrp="1"/>
          </p:cNvSpPr>
          <p:nvPr>
            <p:ph type="sldNum" sz="quarter" idx="12"/>
          </p:nvPr>
        </p:nvSpPr>
        <p:spPr>
          <a:noFill/>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EE5BD5CA-76D8-4D0D-A8FC-1A2C01113DBC}" type="slidenum">
              <a:rPr lang="en-US" altLang="en-US" sz="1200">
                <a:solidFill>
                  <a:schemeClr val="bg1"/>
                </a:solidFill>
                <a:latin typeface="Tahoma" panose="020B0604030504040204" pitchFamily="34" charset="0"/>
              </a:rPr>
              <a:pPr eaLnBrk="1" hangingPunct="1"/>
              <a:t>4</a:t>
            </a:fld>
            <a:endParaRPr lang="en-US" altLang="en-US" sz="1200">
              <a:solidFill>
                <a:schemeClr val="bg1"/>
              </a:solidFill>
              <a:latin typeface="Tahoma" panose="020B060403050404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6">
            <a:extLst>
              <a:ext uri="{FF2B5EF4-FFF2-40B4-BE49-F238E27FC236}">
                <a16:creationId xmlns:a16="http://schemas.microsoft.com/office/drawing/2014/main" id="{B8C922B5-A82A-4E8D-9A8E-EB0A9E7E97F6}"/>
              </a:ext>
            </a:extLst>
          </p:cNvPr>
          <p:cNvSpPr>
            <a:spLocks noChangeArrowheads="1"/>
          </p:cNvSpPr>
          <p:nvPr/>
        </p:nvSpPr>
        <p:spPr bwMode="auto">
          <a:xfrm>
            <a:off x="57150" y="785813"/>
            <a:ext cx="918527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l" eaLnBrk="1" hangingPunct="1">
              <a:lnSpc>
                <a:spcPct val="80000"/>
              </a:lnSpc>
              <a:spcBef>
                <a:spcPct val="20000"/>
              </a:spcBef>
              <a:buFontTx/>
              <a:buAutoNum type="arabicPeriod"/>
            </a:pPr>
            <a:r>
              <a:rPr lang="en-US" altLang="en-US" sz="2800" b="1" u="sng">
                <a:solidFill>
                  <a:schemeClr val="hlink"/>
                </a:solidFill>
              </a:rPr>
              <a:t>Bằng chứng về nguồn gốc động vật của loài người</a:t>
            </a:r>
            <a:endParaRPr lang="en-US" altLang="en-US" sz="2800" b="1">
              <a:solidFill>
                <a:schemeClr val="hlink"/>
              </a:solidFill>
            </a:endParaRPr>
          </a:p>
        </p:txBody>
      </p:sp>
      <p:pic>
        <p:nvPicPr>
          <p:cNvPr id="321549" name="Picture 13" descr="15">
            <a:extLst>
              <a:ext uri="{FF2B5EF4-FFF2-40B4-BE49-F238E27FC236}">
                <a16:creationId xmlns:a16="http://schemas.microsoft.com/office/drawing/2014/main" id="{ECC07584-A5B5-49B3-8808-575C856615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97050"/>
            <a:ext cx="21431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1550" name="Group 14">
            <a:extLst>
              <a:ext uri="{FF2B5EF4-FFF2-40B4-BE49-F238E27FC236}">
                <a16:creationId xmlns:a16="http://schemas.microsoft.com/office/drawing/2014/main" id="{E25752CD-6FDE-468C-BDF7-464461C26652}"/>
              </a:ext>
            </a:extLst>
          </p:cNvPr>
          <p:cNvGrpSpPr>
            <a:grpSpLocks/>
          </p:cNvGrpSpPr>
          <p:nvPr/>
        </p:nvGrpSpPr>
        <p:grpSpPr bwMode="auto">
          <a:xfrm>
            <a:off x="2209800" y="2190750"/>
            <a:ext cx="2514600" cy="711200"/>
            <a:chOff x="1200" y="1296"/>
            <a:chExt cx="1584" cy="448"/>
          </a:xfrm>
        </p:grpSpPr>
        <p:sp>
          <p:nvSpPr>
            <p:cNvPr id="321551" name="Text Box 15">
              <a:extLst>
                <a:ext uri="{FF2B5EF4-FFF2-40B4-BE49-F238E27FC236}">
                  <a16:creationId xmlns:a16="http://schemas.microsoft.com/office/drawing/2014/main" id="{38CEEFDB-FC91-4878-B580-452F5476E1D5}"/>
                </a:ext>
              </a:extLst>
            </p:cNvPr>
            <p:cNvSpPr txBox="1">
              <a:spLocks noChangeArrowheads="1"/>
            </p:cNvSpPr>
            <p:nvPr/>
          </p:nvSpPr>
          <p:spPr bwMode="auto">
            <a:xfrm>
              <a:off x="1728" y="1296"/>
              <a:ext cx="1056" cy="44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en-US" sz="2000" b="1" dirty="0" err="1">
                  <a:solidFill>
                    <a:srgbClr val="000066"/>
                  </a:solidFill>
                  <a:effectLst>
                    <a:outerShdw blurRad="38100" dist="38100" dir="2700000" algn="tl">
                      <a:srgbClr val="000000"/>
                    </a:outerShdw>
                  </a:effectLst>
                  <a:latin typeface=".VnTime" pitchFamily="34" charset="0"/>
                </a:rPr>
                <a:t>NÕp</a:t>
              </a:r>
              <a:r>
                <a:rPr lang="en-US" sz="2000" b="1" dirty="0">
                  <a:solidFill>
                    <a:srgbClr val="000066"/>
                  </a:solidFill>
                  <a:effectLst>
                    <a:outerShdw blurRad="38100" dist="38100" dir="2700000" algn="tl">
                      <a:srgbClr val="000000"/>
                    </a:outerShdw>
                  </a:effectLst>
                  <a:latin typeface=".VnTime" pitchFamily="34" charset="0"/>
                </a:rPr>
                <a:t> </a:t>
              </a:r>
              <a:r>
                <a:rPr lang="en-US" sz="2000" b="1" dirty="0" err="1">
                  <a:solidFill>
                    <a:srgbClr val="000066"/>
                  </a:solidFill>
                  <a:effectLst>
                    <a:outerShdw blurRad="38100" dist="38100" dir="2700000" algn="tl">
                      <a:srgbClr val="000000"/>
                    </a:outerShdw>
                  </a:effectLst>
                  <a:latin typeface=".VnTime" pitchFamily="34" charset="0"/>
                </a:rPr>
                <a:t>thÞt</a:t>
              </a:r>
              <a:r>
                <a:rPr lang="en-US" sz="2000" b="1" dirty="0">
                  <a:solidFill>
                    <a:srgbClr val="000066"/>
                  </a:solidFill>
                  <a:effectLst>
                    <a:outerShdw blurRad="38100" dist="38100" dir="2700000" algn="tl">
                      <a:srgbClr val="000000"/>
                    </a:outerShdw>
                  </a:effectLst>
                  <a:latin typeface=".VnTime" pitchFamily="34" charset="0"/>
                </a:rPr>
                <a:t> </a:t>
              </a:r>
              <a:r>
                <a:rPr lang="en-US" sz="2000" b="1" dirty="0" err="1">
                  <a:solidFill>
                    <a:srgbClr val="000066"/>
                  </a:solidFill>
                  <a:effectLst>
                    <a:outerShdw blurRad="38100" dist="38100" dir="2700000" algn="tl">
                      <a:srgbClr val="000000"/>
                    </a:outerShdw>
                  </a:effectLst>
                  <a:latin typeface=".VnTime" pitchFamily="34" charset="0"/>
                </a:rPr>
                <a:t>nhá</a:t>
              </a:r>
              <a:r>
                <a:rPr lang="en-US" sz="2000" b="1" dirty="0">
                  <a:solidFill>
                    <a:srgbClr val="000066"/>
                  </a:solidFill>
                  <a:effectLst>
                    <a:outerShdw blurRad="38100" dist="38100" dir="2700000" algn="tl">
                      <a:srgbClr val="000000"/>
                    </a:outerShdw>
                  </a:effectLst>
                  <a:latin typeface=".VnTime" pitchFamily="34" charset="0"/>
                </a:rPr>
                <a:t> ë m¾t </a:t>
              </a:r>
              <a:r>
                <a:rPr lang="en-US" sz="2000" b="1" dirty="0" err="1">
                  <a:solidFill>
                    <a:srgbClr val="000066"/>
                  </a:solidFill>
                  <a:effectLst>
                    <a:outerShdw blurRad="38100" dist="38100" dir="2700000" algn="tl">
                      <a:srgbClr val="000000"/>
                    </a:outerShdw>
                  </a:effectLst>
                  <a:latin typeface=".VnTime" pitchFamily="34" charset="0"/>
                </a:rPr>
                <a:t>ngư­êi</a:t>
              </a:r>
              <a:endParaRPr lang="en-US" sz="2000" b="1" dirty="0">
                <a:solidFill>
                  <a:srgbClr val="000066"/>
                </a:solidFill>
                <a:effectLst>
                  <a:outerShdw blurRad="38100" dist="38100" dir="2700000" algn="tl">
                    <a:srgbClr val="000000"/>
                  </a:outerShdw>
                </a:effectLst>
                <a:latin typeface=".VnTime" pitchFamily="34" charset="0"/>
              </a:endParaRPr>
            </a:p>
          </p:txBody>
        </p:sp>
        <p:sp>
          <p:nvSpPr>
            <p:cNvPr id="60444" name="Line 16">
              <a:extLst>
                <a:ext uri="{FF2B5EF4-FFF2-40B4-BE49-F238E27FC236}">
                  <a16:creationId xmlns:a16="http://schemas.microsoft.com/office/drawing/2014/main" id="{EE4865EA-B834-4D37-A032-069A821031B5}"/>
                </a:ext>
              </a:extLst>
            </p:cNvPr>
            <p:cNvSpPr>
              <a:spLocks noChangeShapeType="1"/>
            </p:cNvSpPr>
            <p:nvPr/>
          </p:nvSpPr>
          <p:spPr bwMode="auto">
            <a:xfrm>
              <a:off x="1200" y="1536"/>
              <a:ext cx="52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1553" name="Group 17">
            <a:extLst>
              <a:ext uri="{FF2B5EF4-FFF2-40B4-BE49-F238E27FC236}">
                <a16:creationId xmlns:a16="http://schemas.microsoft.com/office/drawing/2014/main" id="{6A0241CD-2256-421A-AE88-FBC3B2ADF0AB}"/>
              </a:ext>
            </a:extLst>
          </p:cNvPr>
          <p:cNvGrpSpPr>
            <a:grpSpLocks/>
          </p:cNvGrpSpPr>
          <p:nvPr/>
        </p:nvGrpSpPr>
        <p:grpSpPr bwMode="auto">
          <a:xfrm>
            <a:off x="1752600" y="3867150"/>
            <a:ext cx="2514600" cy="711200"/>
            <a:chOff x="1104" y="2340"/>
            <a:chExt cx="1584" cy="448"/>
          </a:xfrm>
        </p:grpSpPr>
        <p:sp>
          <p:nvSpPr>
            <p:cNvPr id="321554" name="Text Box 18">
              <a:extLst>
                <a:ext uri="{FF2B5EF4-FFF2-40B4-BE49-F238E27FC236}">
                  <a16:creationId xmlns:a16="http://schemas.microsoft.com/office/drawing/2014/main" id="{D04719D3-196E-453B-B24C-94E78CC7CA1E}"/>
                </a:ext>
              </a:extLst>
            </p:cNvPr>
            <p:cNvSpPr txBox="1">
              <a:spLocks noChangeArrowheads="1"/>
            </p:cNvSpPr>
            <p:nvPr/>
          </p:nvSpPr>
          <p:spPr bwMode="auto">
            <a:xfrm>
              <a:off x="1728" y="2340"/>
              <a:ext cx="960" cy="44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en-US" sz="2000" b="1">
                  <a:solidFill>
                    <a:srgbClr val="000066"/>
                  </a:solidFill>
                  <a:effectLst>
                    <a:outerShdw blurRad="38100" dist="38100" dir="2700000" algn="tl">
                      <a:srgbClr val="000000"/>
                    </a:outerShdw>
                  </a:effectLst>
                  <a:latin typeface=".VnTime" pitchFamily="34" charset="0"/>
                </a:rPr>
                <a:t>MÝ m¾t thø 3 ë bå c©u</a:t>
              </a:r>
            </a:p>
          </p:txBody>
        </p:sp>
        <p:sp>
          <p:nvSpPr>
            <p:cNvPr id="60442" name="Line 19">
              <a:extLst>
                <a:ext uri="{FF2B5EF4-FFF2-40B4-BE49-F238E27FC236}">
                  <a16:creationId xmlns:a16="http://schemas.microsoft.com/office/drawing/2014/main" id="{8FAFF8DD-E926-47AA-832F-C783BA7C1453}"/>
                </a:ext>
              </a:extLst>
            </p:cNvPr>
            <p:cNvSpPr>
              <a:spLocks noChangeShapeType="1"/>
            </p:cNvSpPr>
            <p:nvPr/>
          </p:nvSpPr>
          <p:spPr bwMode="auto">
            <a:xfrm>
              <a:off x="1104" y="2544"/>
              <a:ext cx="624" cy="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21556" name="Picture 20" descr="14">
            <a:extLst>
              <a:ext uri="{FF2B5EF4-FFF2-40B4-BE49-F238E27FC236}">
                <a16:creationId xmlns:a16="http://schemas.microsoft.com/office/drawing/2014/main" id="{F86568D4-1369-424B-A950-0CB62E90D7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900" y="1720850"/>
            <a:ext cx="2838450" cy="3276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321557" name="Group 21">
            <a:extLst>
              <a:ext uri="{FF2B5EF4-FFF2-40B4-BE49-F238E27FC236}">
                <a16:creationId xmlns:a16="http://schemas.microsoft.com/office/drawing/2014/main" id="{B6447886-2BF5-49E9-B0CA-3E462021D2DD}"/>
              </a:ext>
            </a:extLst>
          </p:cNvPr>
          <p:cNvGrpSpPr>
            <a:grpSpLocks/>
          </p:cNvGrpSpPr>
          <p:nvPr/>
        </p:nvGrpSpPr>
        <p:grpSpPr bwMode="auto">
          <a:xfrm>
            <a:off x="4876800" y="1981200"/>
            <a:ext cx="3733800" cy="2406650"/>
            <a:chOff x="2736" y="1392"/>
            <a:chExt cx="2352" cy="1516"/>
          </a:xfrm>
        </p:grpSpPr>
        <p:sp>
          <p:nvSpPr>
            <p:cNvPr id="321558" name="Text Box 22">
              <a:extLst>
                <a:ext uri="{FF2B5EF4-FFF2-40B4-BE49-F238E27FC236}">
                  <a16:creationId xmlns:a16="http://schemas.microsoft.com/office/drawing/2014/main" id="{ECF72049-8D9C-475E-88E7-1D8B6AB973CD}"/>
                </a:ext>
              </a:extLst>
            </p:cNvPr>
            <p:cNvSpPr txBox="1">
              <a:spLocks noChangeArrowheads="1"/>
            </p:cNvSpPr>
            <p:nvPr/>
          </p:nvSpPr>
          <p:spPr bwMode="auto">
            <a:xfrm>
              <a:off x="3648" y="2448"/>
              <a:ext cx="1008" cy="46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000">
                  <a:solidFill>
                    <a:srgbClr val="000066"/>
                  </a:solidFill>
                  <a:effectLst>
                    <a:outerShdw blurRad="38100" dist="38100" dir="2700000" algn="tl">
                      <a:srgbClr val="000000"/>
                    </a:outerShdw>
                  </a:effectLst>
                  <a:latin typeface=".VnTime" pitchFamily="34" charset="0"/>
                </a:rPr>
                <a:t>MÊu låi ë vµnh tai thó</a:t>
              </a:r>
            </a:p>
          </p:txBody>
        </p:sp>
        <p:sp>
          <p:nvSpPr>
            <p:cNvPr id="60438" name="Line 23">
              <a:extLst>
                <a:ext uri="{FF2B5EF4-FFF2-40B4-BE49-F238E27FC236}">
                  <a16:creationId xmlns:a16="http://schemas.microsoft.com/office/drawing/2014/main" id="{65C7DA98-7BF7-40B1-BD8A-360EF1011093}"/>
                </a:ext>
              </a:extLst>
            </p:cNvPr>
            <p:cNvSpPr>
              <a:spLocks noChangeShapeType="1"/>
            </p:cNvSpPr>
            <p:nvPr/>
          </p:nvSpPr>
          <p:spPr bwMode="auto">
            <a:xfrm>
              <a:off x="2736" y="2640"/>
              <a:ext cx="91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1560" name="Text Box 24">
              <a:extLst>
                <a:ext uri="{FF2B5EF4-FFF2-40B4-BE49-F238E27FC236}">
                  <a16:creationId xmlns:a16="http://schemas.microsoft.com/office/drawing/2014/main" id="{44427601-70D9-47BF-B661-526E349CF3CF}"/>
                </a:ext>
              </a:extLst>
            </p:cNvPr>
            <p:cNvSpPr txBox="1">
              <a:spLocks noChangeArrowheads="1"/>
            </p:cNvSpPr>
            <p:nvPr/>
          </p:nvSpPr>
          <p:spPr bwMode="auto">
            <a:xfrm>
              <a:off x="3936" y="1392"/>
              <a:ext cx="1152" cy="46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000" dirty="0">
                  <a:solidFill>
                    <a:srgbClr val="000066"/>
                  </a:solidFill>
                  <a:effectLst>
                    <a:outerShdw blurRad="38100" dist="38100" dir="2700000" algn="tl">
                      <a:srgbClr val="000000"/>
                    </a:outerShdw>
                  </a:effectLst>
                  <a:latin typeface=".VnTime" pitchFamily="34" charset="0"/>
                </a:rPr>
                <a:t>§</a:t>
              </a:r>
              <a:r>
                <a:rPr lang="en-US" sz="2000" dirty="0" err="1">
                  <a:solidFill>
                    <a:srgbClr val="000066"/>
                  </a:solidFill>
                  <a:effectLst>
                    <a:outerShdw blurRad="38100" dist="38100" dir="2700000" algn="tl">
                      <a:srgbClr val="000000"/>
                    </a:outerShdw>
                  </a:effectLst>
                  <a:latin typeface=".VnTime" pitchFamily="34" charset="0"/>
                </a:rPr>
                <a:t>Çu</a:t>
              </a:r>
              <a:r>
                <a:rPr lang="en-US" sz="2000" dirty="0">
                  <a:solidFill>
                    <a:srgbClr val="000066"/>
                  </a:solidFill>
                  <a:effectLst>
                    <a:outerShdw blurRad="38100" dist="38100" dir="2700000" algn="tl">
                      <a:srgbClr val="000000"/>
                    </a:outerShdw>
                  </a:effectLst>
                  <a:latin typeface=".VnTime" pitchFamily="34" charset="0"/>
                </a:rPr>
                <a:t> </a:t>
              </a:r>
              <a:r>
                <a:rPr lang="en-US" sz="2000" dirty="0" err="1">
                  <a:solidFill>
                    <a:srgbClr val="000066"/>
                  </a:solidFill>
                  <a:effectLst>
                    <a:outerShdw blurRad="38100" dist="38100" dir="2700000" algn="tl">
                      <a:srgbClr val="000000"/>
                    </a:outerShdw>
                  </a:effectLst>
                  <a:latin typeface=".VnTime" pitchFamily="34" charset="0"/>
                </a:rPr>
                <a:t>nhän</a:t>
              </a:r>
              <a:r>
                <a:rPr lang="en-US" sz="2000" dirty="0">
                  <a:solidFill>
                    <a:srgbClr val="000066"/>
                  </a:solidFill>
                  <a:effectLst>
                    <a:outerShdw blurRad="38100" dist="38100" dir="2700000" algn="tl">
                      <a:srgbClr val="000000"/>
                    </a:outerShdw>
                  </a:effectLst>
                  <a:latin typeface=".VnTime" pitchFamily="34" charset="0"/>
                </a:rPr>
                <a:t> ë </a:t>
              </a:r>
              <a:r>
                <a:rPr lang="en-US" sz="2000" dirty="0" err="1">
                  <a:solidFill>
                    <a:srgbClr val="000066"/>
                  </a:solidFill>
                  <a:effectLst>
                    <a:outerShdw blurRad="38100" dist="38100" dir="2700000" algn="tl">
                      <a:srgbClr val="000000"/>
                    </a:outerShdw>
                  </a:effectLst>
                  <a:latin typeface=".VnTime" pitchFamily="34" charset="0"/>
                </a:rPr>
                <a:t>vµnh</a:t>
              </a:r>
              <a:r>
                <a:rPr lang="en-US" sz="2000" dirty="0">
                  <a:solidFill>
                    <a:srgbClr val="000066"/>
                  </a:solidFill>
                  <a:effectLst>
                    <a:outerShdw blurRad="38100" dist="38100" dir="2700000" algn="tl">
                      <a:srgbClr val="000000"/>
                    </a:outerShdw>
                  </a:effectLst>
                  <a:latin typeface=".VnTime" pitchFamily="34" charset="0"/>
                </a:rPr>
                <a:t> tai </a:t>
              </a:r>
              <a:r>
                <a:rPr lang="en-US" sz="2000" dirty="0" err="1">
                  <a:solidFill>
                    <a:srgbClr val="000066"/>
                  </a:solidFill>
                  <a:effectLst>
                    <a:outerShdw blurRad="38100" dist="38100" dir="2700000" algn="tl">
                      <a:srgbClr val="000000"/>
                    </a:outerShdw>
                  </a:effectLst>
                  <a:latin typeface=".VnTime" pitchFamily="34" charset="0"/>
                </a:rPr>
                <a:t>ng­ưêi</a:t>
              </a:r>
              <a:endParaRPr lang="en-US" sz="2000" dirty="0">
                <a:solidFill>
                  <a:srgbClr val="000066"/>
                </a:solidFill>
                <a:effectLst>
                  <a:outerShdw blurRad="38100" dist="38100" dir="2700000" algn="tl">
                    <a:srgbClr val="000000"/>
                  </a:outerShdw>
                </a:effectLst>
                <a:latin typeface=".VnTime" pitchFamily="34" charset="0"/>
              </a:endParaRPr>
            </a:p>
          </p:txBody>
        </p:sp>
        <p:sp>
          <p:nvSpPr>
            <p:cNvPr id="60440" name="Line 25">
              <a:extLst>
                <a:ext uri="{FF2B5EF4-FFF2-40B4-BE49-F238E27FC236}">
                  <a16:creationId xmlns:a16="http://schemas.microsoft.com/office/drawing/2014/main" id="{496B36A8-C391-450E-B758-617DE67C765D}"/>
                </a:ext>
              </a:extLst>
            </p:cNvPr>
            <p:cNvSpPr>
              <a:spLocks noChangeShapeType="1"/>
            </p:cNvSpPr>
            <p:nvPr/>
          </p:nvSpPr>
          <p:spPr bwMode="auto">
            <a:xfrm>
              <a:off x="3120" y="1584"/>
              <a:ext cx="816"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21562" name="Picture 26" descr="12">
            <a:extLst>
              <a:ext uri="{FF2B5EF4-FFF2-40B4-BE49-F238E27FC236}">
                <a16:creationId xmlns:a16="http://schemas.microsoft.com/office/drawing/2014/main" id="{9384D746-D0A5-4C91-ACB0-2A0F558221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8113" y="1905000"/>
            <a:ext cx="212248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1563" name="Group 27">
            <a:extLst>
              <a:ext uri="{FF2B5EF4-FFF2-40B4-BE49-F238E27FC236}">
                <a16:creationId xmlns:a16="http://schemas.microsoft.com/office/drawing/2014/main" id="{DAB971AA-F68C-4331-9204-8E4006678894}"/>
              </a:ext>
            </a:extLst>
          </p:cNvPr>
          <p:cNvGrpSpPr>
            <a:grpSpLocks/>
          </p:cNvGrpSpPr>
          <p:nvPr/>
        </p:nvGrpSpPr>
        <p:grpSpPr bwMode="auto">
          <a:xfrm>
            <a:off x="6934200" y="4800600"/>
            <a:ext cx="1828800" cy="1416050"/>
            <a:chOff x="4368" y="3312"/>
            <a:chExt cx="1152" cy="892"/>
          </a:xfrm>
        </p:grpSpPr>
        <p:sp>
          <p:nvSpPr>
            <p:cNvPr id="321564" name="Text Box 28">
              <a:extLst>
                <a:ext uri="{FF2B5EF4-FFF2-40B4-BE49-F238E27FC236}">
                  <a16:creationId xmlns:a16="http://schemas.microsoft.com/office/drawing/2014/main" id="{68A3CF24-C847-45F5-914D-CCE0724293CA}"/>
                </a:ext>
              </a:extLst>
            </p:cNvPr>
            <p:cNvSpPr txBox="1">
              <a:spLocks noChangeArrowheads="1"/>
            </p:cNvSpPr>
            <p:nvPr/>
          </p:nvSpPr>
          <p:spPr bwMode="auto">
            <a:xfrm>
              <a:off x="4368" y="3744"/>
              <a:ext cx="1152" cy="46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en-US" sz="2000" b="1">
                  <a:solidFill>
                    <a:srgbClr val="000066"/>
                  </a:solidFill>
                  <a:effectLst>
                    <a:outerShdw blurRad="38100" dist="38100" dir="2700000" algn="tl">
                      <a:srgbClr val="000000"/>
                    </a:outerShdw>
                  </a:effectLst>
                  <a:latin typeface=".VnTime" pitchFamily="34" charset="0"/>
                </a:rPr>
                <a:t>Ruét tÞt ë §V ¨n cá</a:t>
              </a:r>
            </a:p>
          </p:txBody>
        </p:sp>
        <p:sp>
          <p:nvSpPr>
            <p:cNvPr id="60436" name="Line 29">
              <a:extLst>
                <a:ext uri="{FF2B5EF4-FFF2-40B4-BE49-F238E27FC236}">
                  <a16:creationId xmlns:a16="http://schemas.microsoft.com/office/drawing/2014/main" id="{49074550-CBB6-4D27-81E1-E2B2F9CC9DC1}"/>
                </a:ext>
              </a:extLst>
            </p:cNvPr>
            <p:cNvSpPr>
              <a:spLocks noChangeShapeType="1"/>
            </p:cNvSpPr>
            <p:nvPr/>
          </p:nvSpPr>
          <p:spPr bwMode="auto">
            <a:xfrm>
              <a:off x="5184" y="3312"/>
              <a:ext cx="0" cy="432"/>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1566" name="Group 30">
            <a:extLst>
              <a:ext uri="{FF2B5EF4-FFF2-40B4-BE49-F238E27FC236}">
                <a16:creationId xmlns:a16="http://schemas.microsoft.com/office/drawing/2014/main" id="{002F5794-5979-4D45-A1CD-3B843ED8494F}"/>
              </a:ext>
            </a:extLst>
          </p:cNvPr>
          <p:cNvGrpSpPr>
            <a:grpSpLocks/>
          </p:cNvGrpSpPr>
          <p:nvPr/>
        </p:nvGrpSpPr>
        <p:grpSpPr bwMode="auto">
          <a:xfrm>
            <a:off x="7543800" y="1066800"/>
            <a:ext cx="1219200" cy="1676400"/>
            <a:chOff x="4752" y="960"/>
            <a:chExt cx="768" cy="1056"/>
          </a:xfrm>
        </p:grpSpPr>
        <p:sp>
          <p:nvSpPr>
            <p:cNvPr id="321567" name="Text Box 31">
              <a:extLst>
                <a:ext uri="{FF2B5EF4-FFF2-40B4-BE49-F238E27FC236}">
                  <a16:creationId xmlns:a16="http://schemas.microsoft.com/office/drawing/2014/main" id="{529CB7DB-C9D7-4121-AFD8-0BF0F7AA02C8}"/>
                </a:ext>
              </a:extLst>
            </p:cNvPr>
            <p:cNvSpPr txBox="1">
              <a:spLocks noChangeArrowheads="1"/>
            </p:cNvSpPr>
            <p:nvPr/>
          </p:nvSpPr>
          <p:spPr bwMode="auto">
            <a:xfrm>
              <a:off x="4752" y="960"/>
              <a:ext cx="768" cy="46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000">
                  <a:solidFill>
                    <a:srgbClr val="000066"/>
                  </a:solidFill>
                  <a:effectLst>
                    <a:outerShdw blurRad="38100" dist="38100" dir="2700000" algn="tl">
                      <a:srgbClr val="000000"/>
                    </a:outerShdw>
                  </a:effectLst>
                  <a:latin typeface=".VnTime" pitchFamily="34" charset="0"/>
                </a:rPr>
                <a:t>Ruét thõa ë ng­ưêi</a:t>
              </a:r>
            </a:p>
          </p:txBody>
        </p:sp>
        <p:sp>
          <p:nvSpPr>
            <p:cNvPr id="60434" name="Line 32">
              <a:extLst>
                <a:ext uri="{FF2B5EF4-FFF2-40B4-BE49-F238E27FC236}">
                  <a16:creationId xmlns:a16="http://schemas.microsoft.com/office/drawing/2014/main" id="{730D2BEE-8B29-4769-8B6E-0E63AC6CD875}"/>
                </a:ext>
              </a:extLst>
            </p:cNvPr>
            <p:cNvSpPr>
              <a:spLocks noChangeShapeType="1"/>
            </p:cNvSpPr>
            <p:nvPr/>
          </p:nvSpPr>
          <p:spPr bwMode="auto">
            <a:xfrm flipH="1">
              <a:off x="5184" y="1440"/>
              <a:ext cx="0" cy="57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21569" name="Rectangle 33">
            <a:extLst>
              <a:ext uri="{FF2B5EF4-FFF2-40B4-BE49-F238E27FC236}">
                <a16:creationId xmlns:a16="http://schemas.microsoft.com/office/drawing/2014/main" id="{14B6F3EB-470E-43BE-ACF2-3E8F8E5426F3}"/>
              </a:ext>
            </a:extLst>
          </p:cNvPr>
          <p:cNvSpPr>
            <a:spLocks noChangeArrowheads="1"/>
          </p:cNvSpPr>
          <p:nvPr/>
        </p:nvSpPr>
        <p:spPr bwMode="auto">
          <a:xfrm>
            <a:off x="1143000" y="5257800"/>
            <a:ext cx="3443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l" eaLnBrk="1" hangingPunct="1">
              <a:spcBef>
                <a:spcPct val="50000"/>
              </a:spcBef>
            </a:pPr>
            <a:r>
              <a:rPr lang="en-US" altLang="en-US" sz="2800" b="1">
                <a:solidFill>
                  <a:srgbClr val="000066"/>
                </a:solidFill>
              </a:rPr>
              <a:t>Cơ quan thoái hóa:</a:t>
            </a:r>
          </a:p>
        </p:txBody>
      </p:sp>
      <p:sp>
        <p:nvSpPr>
          <p:cNvPr id="60428" name="AutoShape 35">
            <a:hlinkClick r:id="rId5" action="ppaction://hlinksldjump" highlightClick="1"/>
            <a:extLst>
              <a:ext uri="{FF2B5EF4-FFF2-40B4-BE49-F238E27FC236}">
                <a16:creationId xmlns:a16="http://schemas.microsoft.com/office/drawing/2014/main" id="{FD3917D5-10C6-4295-B95A-4712D343E223}"/>
              </a:ext>
            </a:extLst>
          </p:cNvPr>
          <p:cNvSpPr>
            <a:spLocks noChangeArrowheads="1"/>
          </p:cNvSpPr>
          <p:nvPr/>
        </p:nvSpPr>
        <p:spPr bwMode="auto">
          <a:xfrm>
            <a:off x="8077200" y="685800"/>
            <a:ext cx="457200" cy="3810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28" name="Text Box 26">
            <a:extLst>
              <a:ext uri="{FF2B5EF4-FFF2-40B4-BE49-F238E27FC236}">
                <a16:creationId xmlns:a16="http://schemas.microsoft.com/office/drawing/2014/main" id="{01C6F024-0777-45ED-9D9D-DE1C4C48B75F}"/>
              </a:ext>
            </a:extLst>
          </p:cNvPr>
          <p:cNvSpPr txBox="1">
            <a:spLocks noChangeArrowheads="1"/>
          </p:cNvSpPr>
          <p:nvPr/>
        </p:nvSpPr>
        <p:spPr bwMode="auto">
          <a:xfrm>
            <a:off x="0" y="0"/>
            <a:ext cx="9086850" cy="588963"/>
          </a:xfrm>
          <a:prstGeom prst="rect">
            <a:avLst/>
          </a:prstGeom>
          <a:gradFill rotWithShape="1">
            <a:gsLst>
              <a:gs pos="0">
                <a:srgbClr val="66FF99">
                  <a:gamma/>
                  <a:shade val="46275"/>
                  <a:invGamma/>
                </a:srgbClr>
              </a:gs>
              <a:gs pos="50000">
                <a:srgbClr val="66FF99">
                  <a:alpha val="95000"/>
                </a:srgbClr>
              </a:gs>
              <a:gs pos="100000">
                <a:srgbClr val="66FF99">
                  <a:gamma/>
                  <a:shade val="46275"/>
                  <a:invGamma/>
                </a:srgbClr>
              </a:gs>
            </a:gsLst>
            <a:lin ang="5400000" scaled="1"/>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defRPr/>
            </a:pPr>
            <a:r>
              <a:rPr lang="en-US" b="1">
                <a:solidFill>
                  <a:schemeClr val="hlink"/>
                </a:solidFill>
                <a:effectLst>
                  <a:outerShdw blurRad="38100" dist="38100" dir="2700000" algn="tl">
                    <a:srgbClr val="000000"/>
                  </a:outerShdw>
                </a:effectLst>
                <a:latin typeface="Arial" charset="0"/>
              </a:rPr>
              <a:t>I. </a:t>
            </a:r>
            <a:r>
              <a:rPr lang="en-US" sz="2800" b="1">
                <a:solidFill>
                  <a:schemeClr val="hlink"/>
                </a:solidFill>
                <a:effectLst>
                  <a:outerShdw blurRad="38100" dist="38100" dir="2700000" algn="tl">
                    <a:srgbClr val="000000"/>
                  </a:outerShdw>
                </a:effectLst>
                <a:latin typeface="Arial" charset="0"/>
              </a:rPr>
              <a:t>QUÁ TRÌNH PHÁT SINH LOÀI NGƯỜI HIỆN ĐẠI.</a:t>
            </a:r>
            <a:endParaRPr lang="en-US" sz="2800" b="1">
              <a:solidFill>
                <a:schemeClr val="hlink"/>
              </a:solidFill>
              <a:effectLst>
                <a:outerShdw blurRad="38100" dist="38100" dir="2700000" algn="tl">
                  <a:srgbClr val="000000"/>
                </a:outerShdw>
              </a:effectLst>
              <a:latin typeface="Arial" charset="0"/>
              <a:cs typeface="Arial" charset="0"/>
            </a:endParaRPr>
          </a:p>
        </p:txBody>
      </p:sp>
      <p:sp>
        <p:nvSpPr>
          <p:cNvPr id="60432" name="Slide Number Placeholder 1">
            <a:extLst>
              <a:ext uri="{FF2B5EF4-FFF2-40B4-BE49-F238E27FC236}">
                <a16:creationId xmlns:a16="http://schemas.microsoft.com/office/drawing/2014/main" id="{4F92D241-0C56-4EA1-92C5-6EAEADAA350F}"/>
              </a:ext>
            </a:extLst>
          </p:cNvPr>
          <p:cNvSpPr>
            <a:spLocks noGrp="1"/>
          </p:cNvSpPr>
          <p:nvPr>
            <p:ph type="sldNum" sz="quarter" idx="12"/>
          </p:nvPr>
        </p:nvSpPr>
        <p:spPr>
          <a:noFill/>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BCFE9F53-B408-4512-A332-D4F0423C84B8}" type="slidenum">
              <a:rPr lang="en-US" altLang="en-US" sz="1200">
                <a:solidFill>
                  <a:schemeClr val="bg1"/>
                </a:solidFill>
                <a:latin typeface="Tahoma" panose="020B0604030504040204" pitchFamily="34" charset="0"/>
              </a:rPr>
              <a:pPr eaLnBrk="1" hangingPunct="1"/>
              <a:t>5</a:t>
            </a:fld>
            <a:endParaRPr lang="en-US" altLang="en-US" sz="1200">
              <a:solidFill>
                <a:schemeClr val="bg1"/>
              </a:solidFill>
              <a:latin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1569"/>
                                        </p:tgtEl>
                                        <p:attrNameLst>
                                          <p:attrName>style.visibility</p:attrName>
                                        </p:attrNameLst>
                                      </p:cBhvr>
                                      <p:to>
                                        <p:strVal val="visible"/>
                                      </p:to>
                                    </p:set>
                                    <p:animEffect transition="in" filter="checkerboard(across)">
                                      <p:cBhvr>
                                        <p:cTn id="7" dur="500"/>
                                        <p:tgtEl>
                                          <p:spTgt spid="321569"/>
                                        </p:tgtEl>
                                      </p:cBhvr>
                                    </p:animEffect>
                                  </p:childTnLst>
                                </p:cTn>
                              </p:par>
                              <p:par>
                                <p:cTn id="8" presetID="5" presetClass="entr" presetSubtype="10" fill="hold" nodeType="withEffect">
                                  <p:stCondLst>
                                    <p:cond delay="0"/>
                                  </p:stCondLst>
                                  <p:childTnLst>
                                    <p:set>
                                      <p:cBhvr>
                                        <p:cTn id="9" dur="1" fill="hold">
                                          <p:stCondLst>
                                            <p:cond delay="0"/>
                                          </p:stCondLst>
                                        </p:cTn>
                                        <p:tgtEl>
                                          <p:spTgt spid="321549"/>
                                        </p:tgtEl>
                                        <p:attrNameLst>
                                          <p:attrName>style.visibility</p:attrName>
                                        </p:attrNameLst>
                                      </p:cBhvr>
                                      <p:to>
                                        <p:strVal val="visible"/>
                                      </p:to>
                                    </p:set>
                                    <p:animEffect transition="in" filter="checkerboard(across)">
                                      <p:cBhvr>
                                        <p:cTn id="10" dur="500"/>
                                        <p:tgtEl>
                                          <p:spTgt spid="321549"/>
                                        </p:tgtEl>
                                      </p:cBhvr>
                                    </p:animEffect>
                                  </p:childTnLst>
                                </p:cTn>
                              </p:par>
                              <p:par>
                                <p:cTn id="11" presetID="5" presetClass="entr" presetSubtype="10" fill="hold" nodeType="withEffect">
                                  <p:stCondLst>
                                    <p:cond delay="0"/>
                                  </p:stCondLst>
                                  <p:childTnLst>
                                    <p:set>
                                      <p:cBhvr>
                                        <p:cTn id="12" dur="1" fill="hold">
                                          <p:stCondLst>
                                            <p:cond delay="0"/>
                                          </p:stCondLst>
                                        </p:cTn>
                                        <p:tgtEl>
                                          <p:spTgt spid="321550"/>
                                        </p:tgtEl>
                                        <p:attrNameLst>
                                          <p:attrName>style.visibility</p:attrName>
                                        </p:attrNameLst>
                                      </p:cBhvr>
                                      <p:to>
                                        <p:strVal val="visible"/>
                                      </p:to>
                                    </p:set>
                                    <p:animEffect transition="in" filter="checkerboard(across)">
                                      <p:cBhvr>
                                        <p:cTn id="13" dur="500"/>
                                        <p:tgtEl>
                                          <p:spTgt spid="321550"/>
                                        </p:tgtEl>
                                      </p:cBhvr>
                                    </p:animEffect>
                                  </p:childTnLst>
                                </p:cTn>
                              </p:par>
                              <p:par>
                                <p:cTn id="14" presetID="5" presetClass="entr" presetSubtype="10" fill="hold" nodeType="withEffect">
                                  <p:stCondLst>
                                    <p:cond delay="0"/>
                                  </p:stCondLst>
                                  <p:childTnLst>
                                    <p:set>
                                      <p:cBhvr>
                                        <p:cTn id="15" dur="1" fill="hold">
                                          <p:stCondLst>
                                            <p:cond delay="0"/>
                                          </p:stCondLst>
                                        </p:cTn>
                                        <p:tgtEl>
                                          <p:spTgt spid="321553"/>
                                        </p:tgtEl>
                                        <p:attrNameLst>
                                          <p:attrName>style.visibility</p:attrName>
                                        </p:attrNameLst>
                                      </p:cBhvr>
                                      <p:to>
                                        <p:strVal val="visible"/>
                                      </p:to>
                                    </p:set>
                                    <p:animEffect transition="in" filter="checkerboard(across)">
                                      <p:cBhvr>
                                        <p:cTn id="16" dur="500"/>
                                        <p:tgtEl>
                                          <p:spTgt spid="3215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xit" presetSubtype="16" fill="hold" nodeType="clickEffect">
                                  <p:stCondLst>
                                    <p:cond delay="0"/>
                                  </p:stCondLst>
                                  <p:childTnLst>
                                    <p:animEffect transition="out" filter="box(in)">
                                      <p:cBhvr>
                                        <p:cTn id="20" dur="500"/>
                                        <p:tgtEl>
                                          <p:spTgt spid="321550"/>
                                        </p:tgtEl>
                                      </p:cBhvr>
                                    </p:animEffect>
                                    <p:set>
                                      <p:cBhvr>
                                        <p:cTn id="21" dur="1" fill="hold">
                                          <p:stCondLst>
                                            <p:cond delay="499"/>
                                          </p:stCondLst>
                                        </p:cTn>
                                        <p:tgtEl>
                                          <p:spTgt spid="321550"/>
                                        </p:tgtEl>
                                        <p:attrNameLst>
                                          <p:attrName>style.visibility</p:attrName>
                                        </p:attrNameLst>
                                      </p:cBhvr>
                                      <p:to>
                                        <p:strVal val="hidden"/>
                                      </p:to>
                                    </p:set>
                                  </p:childTnLst>
                                </p:cTn>
                              </p:par>
                              <p:par>
                                <p:cTn id="22" presetID="4" presetClass="exit" presetSubtype="16" fill="hold" nodeType="withEffect">
                                  <p:stCondLst>
                                    <p:cond delay="0"/>
                                  </p:stCondLst>
                                  <p:childTnLst>
                                    <p:animEffect transition="out" filter="box(in)">
                                      <p:cBhvr>
                                        <p:cTn id="23" dur="500"/>
                                        <p:tgtEl>
                                          <p:spTgt spid="321553"/>
                                        </p:tgtEl>
                                      </p:cBhvr>
                                    </p:animEffect>
                                    <p:set>
                                      <p:cBhvr>
                                        <p:cTn id="24" dur="1" fill="hold">
                                          <p:stCondLst>
                                            <p:cond delay="499"/>
                                          </p:stCondLst>
                                        </p:cTn>
                                        <p:tgtEl>
                                          <p:spTgt spid="321553"/>
                                        </p:tgtEl>
                                        <p:attrNameLst>
                                          <p:attrName>style.visibility</p:attrName>
                                        </p:attrNameLst>
                                      </p:cBhvr>
                                      <p:to>
                                        <p:strVal val="hidden"/>
                                      </p:to>
                                    </p:set>
                                  </p:childTnLst>
                                </p:cTn>
                              </p:par>
                              <p:par>
                                <p:cTn id="25" presetID="5" presetClass="entr" presetSubtype="10" fill="hold" nodeType="withEffect">
                                  <p:stCondLst>
                                    <p:cond delay="0"/>
                                  </p:stCondLst>
                                  <p:childTnLst>
                                    <p:set>
                                      <p:cBhvr>
                                        <p:cTn id="26" dur="1" fill="hold">
                                          <p:stCondLst>
                                            <p:cond delay="0"/>
                                          </p:stCondLst>
                                        </p:cTn>
                                        <p:tgtEl>
                                          <p:spTgt spid="321556"/>
                                        </p:tgtEl>
                                        <p:attrNameLst>
                                          <p:attrName>style.visibility</p:attrName>
                                        </p:attrNameLst>
                                      </p:cBhvr>
                                      <p:to>
                                        <p:strVal val="visible"/>
                                      </p:to>
                                    </p:set>
                                    <p:animEffect transition="in" filter="checkerboard(across)">
                                      <p:cBhvr>
                                        <p:cTn id="27" dur="500"/>
                                        <p:tgtEl>
                                          <p:spTgt spid="321556"/>
                                        </p:tgtEl>
                                      </p:cBhvr>
                                    </p:animEffect>
                                  </p:childTnLst>
                                </p:cTn>
                              </p:par>
                              <p:par>
                                <p:cTn id="28" presetID="5" presetClass="entr" presetSubtype="10" fill="hold" nodeType="withEffect">
                                  <p:stCondLst>
                                    <p:cond delay="0"/>
                                  </p:stCondLst>
                                  <p:childTnLst>
                                    <p:set>
                                      <p:cBhvr>
                                        <p:cTn id="29" dur="1" fill="hold">
                                          <p:stCondLst>
                                            <p:cond delay="0"/>
                                          </p:stCondLst>
                                        </p:cTn>
                                        <p:tgtEl>
                                          <p:spTgt spid="321557"/>
                                        </p:tgtEl>
                                        <p:attrNameLst>
                                          <p:attrName>style.visibility</p:attrName>
                                        </p:attrNameLst>
                                      </p:cBhvr>
                                      <p:to>
                                        <p:strVal val="visible"/>
                                      </p:to>
                                    </p:set>
                                    <p:animEffect transition="in" filter="checkerboard(across)">
                                      <p:cBhvr>
                                        <p:cTn id="30" dur="500"/>
                                        <p:tgtEl>
                                          <p:spTgt spid="32155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xit" presetSubtype="16" fill="hold" nodeType="clickEffect">
                                  <p:stCondLst>
                                    <p:cond delay="0"/>
                                  </p:stCondLst>
                                  <p:childTnLst>
                                    <p:animEffect transition="out" filter="box(in)">
                                      <p:cBhvr>
                                        <p:cTn id="34" dur="500"/>
                                        <p:tgtEl>
                                          <p:spTgt spid="321557"/>
                                        </p:tgtEl>
                                      </p:cBhvr>
                                    </p:animEffect>
                                    <p:set>
                                      <p:cBhvr>
                                        <p:cTn id="35" dur="1" fill="hold">
                                          <p:stCondLst>
                                            <p:cond delay="499"/>
                                          </p:stCondLst>
                                        </p:cTn>
                                        <p:tgtEl>
                                          <p:spTgt spid="321557"/>
                                        </p:tgtEl>
                                        <p:attrNameLst>
                                          <p:attrName>style.visibility</p:attrName>
                                        </p:attrNameLst>
                                      </p:cBhvr>
                                      <p:to>
                                        <p:strVal val="hidden"/>
                                      </p:to>
                                    </p:set>
                                  </p:childTnLst>
                                </p:cTn>
                              </p:par>
                              <p:par>
                                <p:cTn id="36" presetID="5" presetClass="entr" presetSubtype="10" fill="hold" nodeType="withEffect">
                                  <p:stCondLst>
                                    <p:cond delay="0"/>
                                  </p:stCondLst>
                                  <p:childTnLst>
                                    <p:set>
                                      <p:cBhvr>
                                        <p:cTn id="37" dur="1" fill="hold">
                                          <p:stCondLst>
                                            <p:cond delay="0"/>
                                          </p:stCondLst>
                                        </p:cTn>
                                        <p:tgtEl>
                                          <p:spTgt spid="321562"/>
                                        </p:tgtEl>
                                        <p:attrNameLst>
                                          <p:attrName>style.visibility</p:attrName>
                                        </p:attrNameLst>
                                      </p:cBhvr>
                                      <p:to>
                                        <p:strVal val="visible"/>
                                      </p:to>
                                    </p:set>
                                    <p:animEffect transition="in" filter="checkerboard(across)">
                                      <p:cBhvr>
                                        <p:cTn id="38" dur="500"/>
                                        <p:tgtEl>
                                          <p:spTgt spid="321562"/>
                                        </p:tgtEl>
                                      </p:cBhvr>
                                    </p:animEffect>
                                  </p:childTnLst>
                                </p:cTn>
                              </p:par>
                              <p:par>
                                <p:cTn id="39" presetID="5" presetClass="entr" presetSubtype="10" fill="hold" nodeType="withEffect">
                                  <p:stCondLst>
                                    <p:cond delay="0"/>
                                  </p:stCondLst>
                                  <p:childTnLst>
                                    <p:set>
                                      <p:cBhvr>
                                        <p:cTn id="40" dur="1" fill="hold">
                                          <p:stCondLst>
                                            <p:cond delay="0"/>
                                          </p:stCondLst>
                                        </p:cTn>
                                        <p:tgtEl>
                                          <p:spTgt spid="321563"/>
                                        </p:tgtEl>
                                        <p:attrNameLst>
                                          <p:attrName>style.visibility</p:attrName>
                                        </p:attrNameLst>
                                      </p:cBhvr>
                                      <p:to>
                                        <p:strVal val="visible"/>
                                      </p:to>
                                    </p:set>
                                    <p:animEffect transition="in" filter="checkerboard(across)">
                                      <p:cBhvr>
                                        <p:cTn id="41" dur="500"/>
                                        <p:tgtEl>
                                          <p:spTgt spid="321563"/>
                                        </p:tgtEl>
                                      </p:cBhvr>
                                    </p:animEffect>
                                  </p:childTnLst>
                                </p:cTn>
                              </p:par>
                              <p:par>
                                <p:cTn id="42" presetID="5" presetClass="entr" presetSubtype="10" fill="hold" nodeType="withEffect">
                                  <p:stCondLst>
                                    <p:cond delay="0"/>
                                  </p:stCondLst>
                                  <p:childTnLst>
                                    <p:set>
                                      <p:cBhvr>
                                        <p:cTn id="43" dur="1" fill="hold">
                                          <p:stCondLst>
                                            <p:cond delay="0"/>
                                          </p:stCondLst>
                                        </p:cTn>
                                        <p:tgtEl>
                                          <p:spTgt spid="321566"/>
                                        </p:tgtEl>
                                        <p:attrNameLst>
                                          <p:attrName>style.visibility</p:attrName>
                                        </p:attrNameLst>
                                      </p:cBhvr>
                                      <p:to>
                                        <p:strVal val="visible"/>
                                      </p:to>
                                    </p:set>
                                    <p:animEffect transition="in" filter="checkerboard(across)">
                                      <p:cBhvr>
                                        <p:cTn id="44" dur="500"/>
                                        <p:tgtEl>
                                          <p:spTgt spid="321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69"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Text Box 2">
            <a:extLst>
              <a:ext uri="{FF2B5EF4-FFF2-40B4-BE49-F238E27FC236}">
                <a16:creationId xmlns:a16="http://schemas.microsoft.com/office/drawing/2014/main" id="{FAA803E0-21D0-4D96-A138-29280F31490E}"/>
              </a:ext>
            </a:extLst>
          </p:cNvPr>
          <p:cNvSpPr txBox="1">
            <a:spLocks noChangeArrowheads="1"/>
          </p:cNvSpPr>
          <p:nvPr/>
        </p:nvSpPr>
        <p:spPr bwMode="auto">
          <a:xfrm>
            <a:off x="514350" y="-6638"/>
            <a:ext cx="8305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spcBef>
                <a:spcPct val="50000"/>
              </a:spcBef>
            </a:pPr>
            <a:r>
              <a:rPr lang="en-US" altLang="en-US" dirty="0">
                <a:solidFill>
                  <a:schemeClr val="hlink"/>
                </a:solidFill>
                <a:latin typeface="Times New Roman" panose="02020603050405020304" pitchFamily="18" charset="0"/>
                <a:cs typeface="Times New Roman" panose="02020603050405020304" pitchFamily="18" charset="0"/>
              </a:rPr>
              <a:t>Quá </a:t>
            </a:r>
            <a:r>
              <a:rPr lang="en-US" altLang="en-US" dirty="0" err="1">
                <a:solidFill>
                  <a:schemeClr val="hlink"/>
                </a:solidFill>
                <a:latin typeface="Times New Roman" panose="02020603050405020304" pitchFamily="18" charset="0"/>
                <a:cs typeface="Times New Roman" panose="02020603050405020304" pitchFamily="18" charset="0"/>
              </a:rPr>
              <a:t>trình</a:t>
            </a:r>
            <a:r>
              <a:rPr lang="en-US" altLang="en-US" dirty="0">
                <a:solidFill>
                  <a:schemeClr val="hlink"/>
                </a:solidFill>
                <a:latin typeface="Times New Roman" panose="02020603050405020304" pitchFamily="18" charset="0"/>
                <a:cs typeface="Times New Roman" panose="02020603050405020304" pitchFamily="18" charset="0"/>
              </a:rPr>
              <a:t> </a:t>
            </a:r>
            <a:r>
              <a:rPr lang="en-US" altLang="en-US" dirty="0" err="1">
                <a:solidFill>
                  <a:schemeClr val="hlink"/>
                </a:solidFill>
                <a:latin typeface="Times New Roman" panose="02020603050405020304" pitchFamily="18" charset="0"/>
                <a:cs typeface="Times New Roman" panose="02020603050405020304" pitchFamily="18" charset="0"/>
              </a:rPr>
              <a:t>phát</a:t>
            </a:r>
            <a:r>
              <a:rPr lang="en-US" altLang="en-US" dirty="0">
                <a:solidFill>
                  <a:schemeClr val="hlink"/>
                </a:solidFill>
                <a:latin typeface="Times New Roman" panose="02020603050405020304" pitchFamily="18" charset="0"/>
                <a:cs typeface="Times New Roman" panose="02020603050405020304" pitchFamily="18" charset="0"/>
              </a:rPr>
              <a:t> </a:t>
            </a:r>
            <a:r>
              <a:rPr lang="en-US" altLang="en-US" dirty="0" err="1">
                <a:solidFill>
                  <a:schemeClr val="hlink"/>
                </a:solidFill>
                <a:latin typeface="Times New Roman" panose="02020603050405020304" pitchFamily="18" charset="0"/>
                <a:cs typeface="Times New Roman" panose="02020603050405020304" pitchFamily="18" charset="0"/>
              </a:rPr>
              <a:t>triển</a:t>
            </a:r>
            <a:r>
              <a:rPr lang="en-US" altLang="en-US" dirty="0">
                <a:solidFill>
                  <a:schemeClr val="hlink"/>
                </a:solidFill>
                <a:latin typeface="Times New Roman" panose="02020603050405020304" pitchFamily="18" charset="0"/>
                <a:cs typeface="Times New Roman" panose="02020603050405020304" pitchFamily="18" charset="0"/>
              </a:rPr>
              <a:t> </a:t>
            </a:r>
            <a:r>
              <a:rPr lang="en-US" altLang="en-US" dirty="0" err="1">
                <a:solidFill>
                  <a:schemeClr val="hlink"/>
                </a:solidFill>
                <a:latin typeface="Times New Roman" panose="02020603050405020304" pitchFamily="18" charset="0"/>
                <a:cs typeface="Times New Roman" panose="02020603050405020304" pitchFamily="18" charset="0"/>
              </a:rPr>
              <a:t>phôi</a:t>
            </a:r>
            <a:endParaRPr lang="en-US" altLang="en-US" dirty="0">
              <a:solidFill>
                <a:schemeClr val="hlink"/>
              </a:solidFill>
              <a:latin typeface="Times New Roman" panose="02020603050405020304" pitchFamily="18" charset="0"/>
              <a:cs typeface="Times New Roman" panose="02020603050405020304" pitchFamily="18" charset="0"/>
            </a:endParaRPr>
          </a:p>
        </p:txBody>
      </p:sp>
      <p:pic>
        <p:nvPicPr>
          <p:cNvPr id="61443" name="Picture 3" descr="16">
            <a:extLst>
              <a:ext uri="{FF2B5EF4-FFF2-40B4-BE49-F238E27FC236}">
                <a16:creationId xmlns:a16="http://schemas.microsoft.com/office/drawing/2014/main" id="{FD325975-BDC8-4EBE-A630-522F639A76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703763"/>
            <a:ext cx="1447800"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4" descr="1">
            <a:extLst>
              <a:ext uri="{FF2B5EF4-FFF2-40B4-BE49-F238E27FC236}">
                <a16:creationId xmlns:a16="http://schemas.microsoft.com/office/drawing/2014/main" id="{39DB78D9-C96C-4B42-ADFD-70BC7F641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628650"/>
            <a:ext cx="13716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5" descr="3">
            <a:extLst>
              <a:ext uri="{FF2B5EF4-FFF2-40B4-BE49-F238E27FC236}">
                <a16:creationId xmlns:a16="http://schemas.microsoft.com/office/drawing/2014/main" id="{AB19895C-8E38-4E70-9D25-63971552C3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300" y="2743200"/>
            <a:ext cx="1384300"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6" descr="4">
            <a:extLst>
              <a:ext uri="{FF2B5EF4-FFF2-40B4-BE49-F238E27FC236}">
                <a16:creationId xmlns:a16="http://schemas.microsoft.com/office/drawing/2014/main" id="{378A04B3-5E3D-47B0-9A51-FEC0BBB7C0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8300" y="4705350"/>
            <a:ext cx="13604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7" descr="5">
            <a:extLst>
              <a:ext uri="{FF2B5EF4-FFF2-40B4-BE49-F238E27FC236}">
                <a16:creationId xmlns:a16="http://schemas.microsoft.com/office/drawing/2014/main" id="{2DA68039-48CC-4672-94CB-4C38BCD544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2500" y="628650"/>
            <a:ext cx="14224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Picture 8" descr="7">
            <a:extLst>
              <a:ext uri="{FF2B5EF4-FFF2-40B4-BE49-F238E27FC236}">
                <a16:creationId xmlns:a16="http://schemas.microsoft.com/office/drawing/2014/main" id="{4E2770DB-0581-47B6-825B-0B83471A29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9650" y="2686050"/>
            <a:ext cx="13843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Picture 9" descr="8">
            <a:extLst>
              <a:ext uri="{FF2B5EF4-FFF2-40B4-BE49-F238E27FC236}">
                <a16:creationId xmlns:a16="http://schemas.microsoft.com/office/drawing/2014/main" id="{07709183-DB73-4A93-BAC3-AAA1FE2CFA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59650" y="4708525"/>
            <a:ext cx="14224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0" name="Picture 10" descr="9">
            <a:extLst>
              <a:ext uri="{FF2B5EF4-FFF2-40B4-BE49-F238E27FC236}">
                <a16:creationId xmlns:a16="http://schemas.microsoft.com/office/drawing/2014/main" id="{FC6D64C1-918E-4FC5-883F-1E9D933AB68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600" y="628650"/>
            <a:ext cx="1373188"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1" name="Picture 11" descr="11">
            <a:extLst>
              <a:ext uri="{FF2B5EF4-FFF2-40B4-BE49-F238E27FC236}">
                <a16:creationId xmlns:a16="http://schemas.microsoft.com/office/drawing/2014/main" id="{B75E4096-2BD6-422C-BD45-34C12DD838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7600" y="2686050"/>
            <a:ext cx="13716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2" name="Picture 12" descr="12">
            <a:extLst>
              <a:ext uri="{FF2B5EF4-FFF2-40B4-BE49-F238E27FC236}">
                <a16:creationId xmlns:a16="http://schemas.microsoft.com/office/drawing/2014/main" id="{62DA47EC-7426-472E-A088-5694ECFD917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7600" y="4713288"/>
            <a:ext cx="1422400"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3" name="Picture 13" descr="15">
            <a:extLst>
              <a:ext uri="{FF2B5EF4-FFF2-40B4-BE49-F238E27FC236}">
                <a16:creationId xmlns:a16="http://schemas.microsoft.com/office/drawing/2014/main" id="{25DADEF7-118F-4FF8-997A-EF6212D297C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5000" y="2667000"/>
            <a:ext cx="1447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4" name="Picture 14" descr="13">
            <a:extLst>
              <a:ext uri="{FF2B5EF4-FFF2-40B4-BE49-F238E27FC236}">
                <a16:creationId xmlns:a16="http://schemas.microsoft.com/office/drawing/2014/main" id="{4D6CE907-7C25-408F-9A07-947A56C673B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09763" y="628650"/>
            <a:ext cx="1443037"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5" name="Text Box 15">
            <a:extLst>
              <a:ext uri="{FF2B5EF4-FFF2-40B4-BE49-F238E27FC236}">
                <a16:creationId xmlns:a16="http://schemas.microsoft.com/office/drawing/2014/main" id="{38142231-BAB7-4683-9B74-A4C0B39922E8}"/>
              </a:ext>
            </a:extLst>
          </p:cNvPr>
          <p:cNvSpPr txBox="1">
            <a:spLocks noChangeArrowheads="1"/>
          </p:cNvSpPr>
          <p:nvPr/>
        </p:nvSpPr>
        <p:spPr bwMode="auto">
          <a:xfrm>
            <a:off x="304800" y="51816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r" eaLnBrk="1" hangingPunct="1">
              <a:spcBef>
                <a:spcPct val="50000"/>
              </a:spcBef>
            </a:pPr>
            <a:r>
              <a:rPr lang="en-US" altLang="en-US" sz="2400">
                <a:solidFill>
                  <a:srgbClr val="000066"/>
                </a:solidFill>
                <a:latin typeface=".VnHelvetIns" pitchFamily="34" charset="0"/>
              </a:rPr>
              <a:t>Ph«i ng­êi</a:t>
            </a:r>
          </a:p>
        </p:txBody>
      </p:sp>
      <p:sp>
        <p:nvSpPr>
          <p:cNvPr id="61456" name="Text Box 16">
            <a:extLst>
              <a:ext uri="{FF2B5EF4-FFF2-40B4-BE49-F238E27FC236}">
                <a16:creationId xmlns:a16="http://schemas.microsoft.com/office/drawing/2014/main" id="{588893A0-A472-467A-8FB1-9A058A023498}"/>
              </a:ext>
            </a:extLst>
          </p:cNvPr>
          <p:cNvSpPr txBox="1">
            <a:spLocks noChangeArrowheads="1"/>
          </p:cNvSpPr>
          <p:nvPr/>
        </p:nvSpPr>
        <p:spPr bwMode="auto">
          <a:xfrm>
            <a:off x="304800" y="33528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r" eaLnBrk="1" hangingPunct="1">
              <a:spcBef>
                <a:spcPct val="50000"/>
              </a:spcBef>
            </a:pPr>
            <a:r>
              <a:rPr lang="en-US" altLang="en-US" sz="2400">
                <a:solidFill>
                  <a:srgbClr val="000066"/>
                </a:solidFill>
                <a:latin typeface=".VnHelvetIns" pitchFamily="34" charset="0"/>
              </a:rPr>
              <a:t>Ph«i thá</a:t>
            </a:r>
          </a:p>
        </p:txBody>
      </p:sp>
      <p:sp>
        <p:nvSpPr>
          <p:cNvPr id="61457" name="Text Box 17">
            <a:extLst>
              <a:ext uri="{FF2B5EF4-FFF2-40B4-BE49-F238E27FC236}">
                <a16:creationId xmlns:a16="http://schemas.microsoft.com/office/drawing/2014/main" id="{CD77C09A-F65C-43DF-9D5B-B2829D69757F}"/>
              </a:ext>
            </a:extLst>
          </p:cNvPr>
          <p:cNvSpPr txBox="1">
            <a:spLocks noChangeArrowheads="1"/>
          </p:cNvSpPr>
          <p:nvPr/>
        </p:nvSpPr>
        <p:spPr bwMode="auto">
          <a:xfrm>
            <a:off x="381000" y="11430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r" eaLnBrk="1" hangingPunct="1">
              <a:spcBef>
                <a:spcPct val="50000"/>
              </a:spcBef>
            </a:pPr>
            <a:r>
              <a:rPr lang="en-US" altLang="en-US" sz="2400">
                <a:solidFill>
                  <a:srgbClr val="000066"/>
                </a:solidFill>
                <a:latin typeface=".VnHelvetIns" pitchFamily="34" charset="0"/>
              </a:rPr>
              <a:t>Ph«i c¸</a:t>
            </a:r>
          </a:p>
        </p:txBody>
      </p:sp>
      <p:graphicFrame>
        <p:nvGraphicFramePr>
          <p:cNvPr id="323620" name="Group 36">
            <a:extLst>
              <a:ext uri="{FF2B5EF4-FFF2-40B4-BE49-F238E27FC236}">
                <a16:creationId xmlns:a16="http://schemas.microsoft.com/office/drawing/2014/main" id="{4EA1A33E-558A-4FB1-BCE5-31724A15EE2D}"/>
              </a:ext>
            </a:extLst>
          </p:cNvPr>
          <p:cNvGraphicFramePr>
            <a:graphicFrameLocks noGrp="1"/>
          </p:cNvGraphicFramePr>
          <p:nvPr>
            <p:ph/>
            <p:extLst>
              <p:ext uri="{D42A27DB-BD31-4B8C-83A1-F6EECF244321}">
                <p14:modId xmlns:p14="http://schemas.microsoft.com/office/powerpoint/2010/main" val="3530282711"/>
              </p:ext>
            </p:extLst>
          </p:nvPr>
        </p:nvGraphicFramePr>
        <p:xfrm>
          <a:off x="390525" y="561975"/>
          <a:ext cx="8429625" cy="6067425"/>
        </p:xfrm>
        <a:graphic>
          <a:graphicData uri="http://schemas.openxmlformats.org/drawingml/2006/table">
            <a:tbl>
              <a:tblPr/>
              <a:tblGrid>
                <a:gridCol w="1514475">
                  <a:extLst>
                    <a:ext uri="{9D8B030D-6E8A-4147-A177-3AD203B41FA5}">
                      <a16:colId xmlns:a16="http://schemas.microsoft.com/office/drawing/2014/main" val="20000"/>
                    </a:ext>
                  </a:extLst>
                </a:gridCol>
                <a:gridCol w="6915150">
                  <a:extLst>
                    <a:ext uri="{9D8B030D-6E8A-4147-A177-3AD203B41FA5}">
                      <a16:colId xmlns:a16="http://schemas.microsoft.com/office/drawing/2014/main" val="20001"/>
                    </a:ext>
                  </a:extLst>
                </a:gridCol>
              </a:tblGrid>
              <a:tr h="2028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600" b="0" i="0" u="none" strike="noStrike" cap="none" normalizeH="0" baseline="0" dirty="0">
                        <a:ln>
                          <a:noFill/>
                        </a:ln>
                        <a:solidFill>
                          <a:srgbClr val="000066"/>
                        </a:solidFill>
                        <a:effectLst/>
                        <a:latin typeface="VNI-Times" pitchFamily="2" charset="0"/>
                      </a:endParaRPr>
                    </a:p>
                  </a:txBody>
                  <a:tcPr horzOverflow="overflow">
                    <a:lnL w="28575" cap="flat" cmpd="sng" algn="ctr">
                      <a:solidFill>
                        <a:srgbClr val="FF0000"/>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600" b="0" i="0" u="none" strike="noStrike" cap="none" normalizeH="0" baseline="0" dirty="0">
                        <a:ln>
                          <a:noFill/>
                        </a:ln>
                        <a:solidFill>
                          <a:srgbClr val="000066"/>
                        </a:solidFill>
                        <a:effectLst/>
                        <a:latin typeface="VNI-Times" pitchFamily="2" charset="0"/>
                      </a:endParaRPr>
                    </a:p>
                  </a:txBody>
                  <a:tcPr horzOverflow="overflow">
                    <a:lnL w="28575" cap="flat" cmpd="sng" algn="ctr">
                      <a:solidFill>
                        <a:srgbClr val="0000FF"/>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57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600" b="0" i="0" u="none" strike="noStrike" cap="none" normalizeH="0" baseline="0" dirty="0">
                        <a:ln>
                          <a:noFill/>
                        </a:ln>
                        <a:solidFill>
                          <a:srgbClr val="000066"/>
                        </a:solidFill>
                        <a:effectLst/>
                        <a:latin typeface="VNI-Times" pitchFamily="2" charset="0"/>
                      </a:endParaRPr>
                    </a:p>
                  </a:txBody>
                  <a:tcPr horzOverflow="overflow">
                    <a:lnL w="28575" cap="flat" cmpd="sng" algn="ctr">
                      <a:solidFill>
                        <a:srgbClr val="FF0000"/>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600" b="0" i="0" u="none" strike="noStrike" cap="none" normalizeH="0" baseline="0" dirty="0">
                        <a:ln>
                          <a:noFill/>
                        </a:ln>
                        <a:solidFill>
                          <a:srgbClr val="000066"/>
                        </a:solidFill>
                        <a:effectLst/>
                        <a:latin typeface="VNI-Times" pitchFamily="2" charset="0"/>
                      </a:endParaRPr>
                    </a:p>
                  </a:txBody>
                  <a:tcPr horzOverflow="overflow">
                    <a:lnL w="28575" cap="flat" cmpd="sng" algn="ctr">
                      <a:solidFill>
                        <a:srgbClr val="0000FF"/>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81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600" b="0" i="0" u="none" strike="noStrike" cap="none" normalizeH="0" baseline="0" dirty="0">
                        <a:ln>
                          <a:noFill/>
                        </a:ln>
                        <a:solidFill>
                          <a:srgbClr val="000066"/>
                        </a:solidFill>
                        <a:effectLst/>
                        <a:latin typeface="VNI-Times" pitchFamily="2" charset="0"/>
                      </a:endParaRPr>
                    </a:p>
                  </a:txBody>
                  <a:tcPr horzOverflow="overflow">
                    <a:lnL w="28575" cap="flat" cmpd="sng" algn="ctr">
                      <a:solidFill>
                        <a:srgbClr val="FF0000"/>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600" b="0" i="0" u="none" strike="noStrike" cap="none" normalizeH="0" baseline="0" dirty="0">
                        <a:ln>
                          <a:noFill/>
                        </a:ln>
                        <a:solidFill>
                          <a:srgbClr val="000066"/>
                        </a:solidFill>
                        <a:effectLst/>
                        <a:latin typeface="VNI-Times" pitchFamily="2" charset="0"/>
                      </a:endParaRPr>
                    </a:p>
                  </a:txBody>
                  <a:tcPr horzOverflow="overflow">
                    <a:lnL w="28575" cap="flat" cmpd="sng" algn="ctr">
                      <a:solidFill>
                        <a:srgbClr val="0000FF"/>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1472" name="AutoShape 38">
            <a:hlinkClick r:id="rId14" action="ppaction://hlinksldjump" highlightClick="1"/>
            <a:extLst>
              <a:ext uri="{FF2B5EF4-FFF2-40B4-BE49-F238E27FC236}">
                <a16:creationId xmlns:a16="http://schemas.microsoft.com/office/drawing/2014/main" id="{2B7FF99C-7389-4B3E-BB2A-813F40D1A1BB}"/>
              </a:ext>
            </a:extLst>
          </p:cNvPr>
          <p:cNvSpPr>
            <a:spLocks noChangeArrowheads="1"/>
          </p:cNvSpPr>
          <p:nvPr/>
        </p:nvSpPr>
        <p:spPr bwMode="auto">
          <a:xfrm>
            <a:off x="8686800" y="152400"/>
            <a:ext cx="457200" cy="3810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61473" name="Slide Number Placeholder 1">
            <a:extLst>
              <a:ext uri="{FF2B5EF4-FFF2-40B4-BE49-F238E27FC236}">
                <a16:creationId xmlns:a16="http://schemas.microsoft.com/office/drawing/2014/main" id="{B904D5DF-7D4B-44BB-84C4-11FF78F861B6}"/>
              </a:ext>
            </a:extLst>
          </p:cNvPr>
          <p:cNvSpPr>
            <a:spLocks noGrp="1"/>
          </p:cNvSpPr>
          <p:nvPr>
            <p:ph type="sldNum" sz="quarter" idx="12"/>
          </p:nvPr>
        </p:nvSpPr>
        <p:spPr>
          <a:noFill/>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B5248FCA-3CD8-42E9-A1C3-5B67E8D3C284}" type="slidenum">
              <a:rPr lang="en-US" altLang="en-US" sz="1200">
                <a:solidFill>
                  <a:schemeClr val="bg1"/>
                </a:solidFill>
                <a:latin typeface="Tahoma" panose="020B0604030504040204" pitchFamily="34" charset="0"/>
              </a:rPr>
              <a:pPr eaLnBrk="1" hangingPunct="1"/>
              <a:t>6</a:t>
            </a:fld>
            <a:endParaRPr lang="en-US" altLang="en-US" sz="1200">
              <a:solidFill>
                <a:schemeClr val="bg1"/>
              </a:solidFill>
              <a:latin typeface="Tahoma" panose="020B060403050404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27" name="Text Box 3">
            <a:extLst>
              <a:ext uri="{FF2B5EF4-FFF2-40B4-BE49-F238E27FC236}">
                <a16:creationId xmlns:a16="http://schemas.microsoft.com/office/drawing/2014/main" id="{53D68655-79B3-46E1-BFF1-F0A6BDE307CB}"/>
              </a:ext>
            </a:extLst>
          </p:cNvPr>
          <p:cNvSpPr txBox="1">
            <a:spLocks noChangeArrowheads="1"/>
          </p:cNvSpPr>
          <p:nvPr/>
        </p:nvSpPr>
        <p:spPr bwMode="auto">
          <a:xfrm>
            <a:off x="228600" y="2649538"/>
            <a:ext cx="4876800"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just" eaLnBrk="1" hangingPunct="1">
              <a:spcBef>
                <a:spcPct val="50000"/>
              </a:spcBef>
            </a:pPr>
            <a:r>
              <a:rPr lang="en-US" altLang="en-US" sz="2800" b="1">
                <a:solidFill>
                  <a:srgbClr val="FF0000"/>
                </a:solidFill>
                <a:sym typeface="Wingdings" panose="05000000000000000000" pitchFamily="2" charset="2"/>
              </a:rPr>
              <a:t></a:t>
            </a:r>
            <a:r>
              <a:rPr lang="en-US" altLang="en-US" sz="2800" b="1">
                <a:solidFill>
                  <a:srgbClr val="000066"/>
                </a:solidFill>
                <a:sym typeface="Wingdings" panose="05000000000000000000" pitchFamily="2" charset="2"/>
              </a:rPr>
              <a:t> </a:t>
            </a:r>
            <a:r>
              <a:rPr lang="en-US" altLang="en-US" sz="2800" b="1">
                <a:solidFill>
                  <a:srgbClr val="000066"/>
                </a:solidFill>
                <a:cs typeface="Arial" panose="020B0604020202020204" pitchFamily="34" charset="0"/>
                <a:sym typeface="Wingdings" panose="05000000000000000000" pitchFamily="2" charset="2"/>
              </a:rPr>
              <a:t>Một số đặc điểm của động vật được </a:t>
            </a:r>
            <a:r>
              <a:rPr lang="en-US" altLang="en-US" sz="2800" b="1">
                <a:solidFill>
                  <a:srgbClr val="000066"/>
                </a:solidFill>
              </a:rPr>
              <a:t>tái hiện</a:t>
            </a:r>
            <a:r>
              <a:rPr lang="en-US" altLang="en-US" sz="2800" b="1">
                <a:solidFill>
                  <a:srgbClr val="000066"/>
                </a:solidFill>
                <a:sym typeface="Wingdings" panose="05000000000000000000" pitchFamily="2" charset="2"/>
              </a:rPr>
              <a:t> </a:t>
            </a:r>
            <a:r>
              <a:rPr lang="en-US" altLang="en-US" sz="2800" b="1">
                <a:solidFill>
                  <a:srgbClr val="000066"/>
                </a:solidFill>
                <a:cs typeface="Arial" panose="020B0604020202020204" pitchFamily="34" charset="0"/>
                <a:sym typeface="Wingdings" panose="05000000000000000000" pitchFamily="2" charset="2"/>
              </a:rPr>
              <a:t>trên cơ thể người </a:t>
            </a:r>
            <a:r>
              <a:rPr lang="en-US" altLang="en-US" sz="2800" b="1">
                <a:solidFill>
                  <a:srgbClr val="FF0000"/>
                </a:solidFill>
                <a:cs typeface="Arial" panose="020B0604020202020204" pitchFamily="34" charset="0"/>
                <a:sym typeface="Wingdings" panose="05000000000000000000" pitchFamily="2" charset="2"/>
              </a:rPr>
              <a:t></a:t>
            </a:r>
            <a:r>
              <a:rPr lang="en-US" altLang="en-US" sz="2800" b="1">
                <a:solidFill>
                  <a:srgbClr val="000066"/>
                </a:solidFill>
                <a:cs typeface="Arial" panose="020B0604020202020204" pitchFamily="34" charset="0"/>
                <a:sym typeface="Wingdings" panose="05000000000000000000" pitchFamily="2" charset="2"/>
              </a:rPr>
              <a:t> do </a:t>
            </a:r>
            <a:r>
              <a:rPr lang="en-US" altLang="en-US" sz="2800" b="1">
                <a:solidFill>
                  <a:srgbClr val="000066"/>
                </a:solidFill>
              </a:rPr>
              <a:t>phôi phát triển không bình   thường.</a:t>
            </a:r>
          </a:p>
        </p:txBody>
      </p:sp>
      <p:sp>
        <p:nvSpPr>
          <p:cNvPr id="62467" name="Rectangle 18">
            <a:extLst>
              <a:ext uri="{FF2B5EF4-FFF2-40B4-BE49-F238E27FC236}">
                <a16:creationId xmlns:a16="http://schemas.microsoft.com/office/drawing/2014/main" id="{E56AB844-2699-4B55-A98D-0CE040CB1016}"/>
              </a:ext>
            </a:extLst>
          </p:cNvPr>
          <p:cNvSpPr>
            <a:spLocks noChangeArrowheads="1"/>
          </p:cNvSpPr>
          <p:nvPr/>
        </p:nvSpPr>
        <p:spPr bwMode="auto">
          <a:xfrm>
            <a:off x="228600" y="1143000"/>
            <a:ext cx="49641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l" eaLnBrk="1" hangingPunct="1"/>
            <a:r>
              <a:rPr lang="en-US" altLang="en-US" sz="2800" b="1">
                <a:solidFill>
                  <a:srgbClr val="000066"/>
                </a:solidFill>
              </a:rPr>
              <a:t>Hiện tượng lại tổ (</a:t>
            </a:r>
            <a:r>
              <a:rPr lang="en-US" altLang="en-US" sz="2800" b="1">
                <a:solidFill>
                  <a:srgbClr val="FF0000"/>
                </a:solidFill>
              </a:rPr>
              <a:t>lại giống</a:t>
            </a:r>
            <a:r>
              <a:rPr lang="en-US" altLang="en-US" sz="2800" b="1">
                <a:solidFill>
                  <a:srgbClr val="000066"/>
                </a:solidFill>
              </a:rPr>
              <a:t>):</a:t>
            </a:r>
          </a:p>
        </p:txBody>
      </p:sp>
      <p:grpSp>
        <p:nvGrpSpPr>
          <p:cNvPr id="62468" name="Group 19">
            <a:extLst>
              <a:ext uri="{FF2B5EF4-FFF2-40B4-BE49-F238E27FC236}">
                <a16:creationId xmlns:a16="http://schemas.microsoft.com/office/drawing/2014/main" id="{5F74ED4C-B503-4BDF-872B-A9AB3EB6AEB0}"/>
              </a:ext>
            </a:extLst>
          </p:cNvPr>
          <p:cNvGrpSpPr>
            <a:grpSpLocks/>
          </p:cNvGrpSpPr>
          <p:nvPr/>
        </p:nvGrpSpPr>
        <p:grpSpPr bwMode="auto">
          <a:xfrm>
            <a:off x="5105400" y="1066800"/>
            <a:ext cx="3962400" cy="5343525"/>
            <a:chOff x="1872" y="624"/>
            <a:chExt cx="2064" cy="3366"/>
          </a:xfrm>
        </p:grpSpPr>
        <p:pic>
          <p:nvPicPr>
            <p:cNvPr id="62476" name="StoryAvatar" descr="boy-tail-0207">
              <a:extLst>
                <a:ext uri="{FF2B5EF4-FFF2-40B4-BE49-F238E27FC236}">
                  <a16:creationId xmlns:a16="http://schemas.microsoft.com/office/drawing/2014/main" id="{0884BDBC-7FE1-4657-9616-CC953F5E5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2" y="624"/>
              <a:ext cx="2057" cy="302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2477" name="Text Box 21">
              <a:extLst>
                <a:ext uri="{FF2B5EF4-FFF2-40B4-BE49-F238E27FC236}">
                  <a16:creationId xmlns:a16="http://schemas.microsoft.com/office/drawing/2014/main" id="{660D733D-DDFA-4765-AD43-B1BAB4CAD2F9}"/>
                </a:ext>
              </a:extLst>
            </p:cNvPr>
            <p:cNvSpPr txBox="1">
              <a:spLocks noChangeArrowheads="1"/>
            </p:cNvSpPr>
            <p:nvPr/>
          </p:nvSpPr>
          <p:spPr bwMode="auto">
            <a:xfrm>
              <a:off x="2016" y="3696"/>
              <a:ext cx="1920" cy="294"/>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spcBef>
                  <a:spcPct val="50000"/>
                </a:spcBef>
              </a:pPr>
              <a:r>
                <a:rPr lang="en-US" altLang="en-US" sz="2400" b="1">
                  <a:solidFill>
                    <a:srgbClr val="000066"/>
                  </a:solidFill>
                  <a:latin typeface=".VnTime" panose="020B7200000000000000" pitchFamily="34" charset="0"/>
                </a:rPr>
                <a:t>Ng­êi cã ®u«i</a:t>
              </a:r>
            </a:p>
          </p:txBody>
        </p:sp>
      </p:grpSp>
      <p:pic>
        <p:nvPicPr>
          <p:cNvPr id="205853" name="Picture 29">
            <a:extLst>
              <a:ext uri="{FF2B5EF4-FFF2-40B4-BE49-F238E27FC236}">
                <a16:creationId xmlns:a16="http://schemas.microsoft.com/office/drawing/2014/main" id="{33900B6D-2114-400F-BB21-77247FA447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052513"/>
            <a:ext cx="4038600" cy="55006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05854" name="Picture 30">
            <a:extLst>
              <a:ext uri="{FF2B5EF4-FFF2-40B4-BE49-F238E27FC236}">
                <a16:creationId xmlns:a16="http://schemas.microsoft.com/office/drawing/2014/main" id="{746A9F65-786F-4B08-9C88-2F48579FC2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2538" y="1066800"/>
            <a:ext cx="4038600" cy="5486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2471" name="AutoShape 37">
            <a:hlinkClick r:id="rId5" action="ppaction://hlinksldjump" highlightClick="1"/>
            <a:extLst>
              <a:ext uri="{FF2B5EF4-FFF2-40B4-BE49-F238E27FC236}">
                <a16:creationId xmlns:a16="http://schemas.microsoft.com/office/drawing/2014/main" id="{6E83A1B7-EB89-4B68-A461-6617558FFDF0}"/>
              </a:ext>
            </a:extLst>
          </p:cNvPr>
          <p:cNvSpPr>
            <a:spLocks noChangeArrowheads="1"/>
          </p:cNvSpPr>
          <p:nvPr/>
        </p:nvSpPr>
        <p:spPr bwMode="auto">
          <a:xfrm>
            <a:off x="8077200" y="685800"/>
            <a:ext cx="457200" cy="3810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3" name="Text Box 26">
            <a:extLst>
              <a:ext uri="{FF2B5EF4-FFF2-40B4-BE49-F238E27FC236}">
                <a16:creationId xmlns:a16="http://schemas.microsoft.com/office/drawing/2014/main" id="{3FC7D38A-3465-41F1-838D-6D070FCBEE0F}"/>
              </a:ext>
            </a:extLst>
          </p:cNvPr>
          <p:cNvSpPr txBox="1">
            <a:spLocks noChangeArrowheads="1"/>
          </p:cNvSpPr>
          <p:nvPr/>
        </p:nvSpPr>
        <p:spPr bwMode="auto">
          <a:xfrm>
            <a:off x="0" y="0"/>
            <a:ext cx="9086850" cy="588963"/>
          </a:xfrm>
          <a:prstGeom prst="rect">
            <a:avLst/>
          </a:prstGeom>
          <a:gradFill rotWithShape="1">
            <a:gsLst>
              <a:gs pos="0">
                <a:srgbClr val="66FF99">
                  <a:gamma/>
                  <a:shade val="46275"/>
                  <a:invGamma/>
                </a:srgbClr>
              </a:gs>
              <a:gs pos="50000">
                <a:srgbClr val="66FF99">
                  <a:alpha val="95000"/>
                </a:srgbClr>
              </a:gs>
              <a:gs pos="100000">
                <a:srgbClr val="66FF99">
                  <a:gamma/>
                  <a:shade val="46275"/>
                  <a:invGamma/>
                </a:srgbClr>
              </a:gs>
            </a:gsLst>
            <a:lin ang="5400000" scaled="1"/>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defRPr/>
            </a:pPr>
            <a:r>
              <a:rPr lang="en-US" b="1">
                <a:solidFill>
                  <a:schemeClr val="hlink"/>
                </a:solidFill>
                <a:effectLst>
                  <a:outerShdw blurRad="38100" dist="38100" dir="2700000" algn="tl">
                    <a:srgbClr val="000000"/>
                  </a:outerShdw>
                </a:effectLst>
                <a:latin typeface="Arial" charset="0"/>
              </a:rPr>
              <a:t>I. </a:t>
            </a:r>
            <a:r>
              <a:rPr lang="en-US" sz="2800" b="1">
                <a:solidFill>
                  <a:schemeClr val="hlink"/>
                </a:solidFill>
                <a:effectLst>
                  <a:outerShdw blurRad="38100" dist="38100" dir="2700000" algn="tl">
                    <a:srgbClr val="000000"/>
                  </a:outerShdw>
                </a:effectLst>
                <a:latin typeface="Arial" charset="0"/>
              </a:rPr>
              <a:t>QUÁ TRÌNH PHÁT SINH LOÀI NGƯỜI HIỆN ĐẠI.</a:t>
            </a:r>
            <a:endParaRPr lang="en-US" sz="2800" b="1">
              <a:solidFill>
                <a:schemeClr val="hlink"/>
              </a:solidFill>
              <a:effectLst>
                <a:outerShdw blurRad="38100" dist="38100" dir="2700000" algn="tl">
                  <a:srgbClr val="000000"/>
                </a:outerShdw>
              </a:effectLst>
              <a:latin typeface="Arial" charset="0"/>
              <a:cs typeface="Arial" charset="0"/>
            </a:endParaRPr>
          </a:p>
        </p:txBody>
      </p:sp>
      <p:sp>
        <p:nvSpPr>
          <p:cNvPr id="62475" name="Slide Number Placeholder 1">
            <a:extLst>
              <a:ext uri="{FF2B5EF4-FFF2-40B4-BE49-F238E27FC236}">
                <a16:creationId xmlns:a16="http://schemas.microsoft.com/office/drawing/2014/main" id="{3D50E7FA-DF00-4C1F-BF82-0225C0B4975E}"/>
              </a:ext>
            </a:extLst>
          </p:cNvPr>
          <p:cNvSpPr>
            <a:spLocks noGrp="1"/>
          </p:cNvSpPr>
          <p:nvPr>
            <p:ph type="sldNum" sz="quarter" idx="12"/>
          </p:nvPr>
        </p:nvSpPr>
        <p:spPr>
          <a:noFill/>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CD7069E5-160B-4F74-84CB-FFC9E8D969D5}" type="slidenum">
              <a:rPr lang="en-US" altLang="en-US" sz="1200">
                <a:solidFill>
                  <a:schemeClr val="bg1"/>
                </a:solidFill>
                <a:latin typeface="Tahoma" panose="020B0604030504040204" pitchFamily="34" charset="0"/>
              </a:rPr>
              <a:pPr eaLnBrk="1" hangingPunct="1"/>
              <a:t>7</a:t>
            </a:fld>
            <a:endParaRPr lang="en-US" altLang="en-US" sz="1200">
              <a:solidFill>
                <a:schemeClr val="bg1"/>
              </a:solidFill>
              <a:latin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05853"/>
                                        </p:tgtEl>
                                        <p:attrNameLst>
                                          <p:attrName>style.visibility</p:attrName>
                                        </p:attrNameLst>
                                      </p:cBhvr>
                                      <p:to>
                                        <p:strVal val="visible"/>
                                      </p:to>
                                    </p:set>
                                    <p:animEffect transition="in" filter="checkerboard(across)">
                                      <p:cBhvr>
                                        <p:cTn id="7" dur="500"/>
                                        <p:tgtEl>
                                          <p:spTgt spid="2058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05854"/>
                                        </p:tgtEl>
                                        <p:attrNameLst>
                                          <p:attrName>style.visibility</p:attrName>
                                        </p:attrNameLst>
                                      </p:cBhvr>
                                      <p:to>
                                        <p:strVal val="visible"/>
                                      </p:to>
                                    </p:set>
                                    <p:animEffect transition="in" filter="checkerboard(across)">
                                      <p:cBhvr>
                                        <p:cTn id="12" dur="500"/>
                                        <p:tgtEl>
                                          <p:spTgt spid="2058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05827">
                                            <p:txEl>
                                              <p:pRg st="0" end="0"/>
                                            </p:txEl>
                                          </p:spTgt>
                                        </p:tgtEl>
                                        <p:attrNameLst>
                                          <p:attrName>style.visibility</p:attrName>
                                        </p:attrNameLst>
                                      </p:cBhvr>
                                      <p:to>
                                        <p:strVal val="visible"/>
                                      </p:to>
                                    </p:set>
                                    <p:animEffect transition="in" filter="checkerboard(across)">
                                      <p:cBhvr>
                                        <p:cTn id="17" dur="500"/>
                                        <p:tgtEl>
                                          <p:spTgt spid="2058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59484" name="Group 60">
            <a:extLst>
              <a:ext uri="{FF2B5EF4-FFF2-40B4-BE49-F238E27FC236}">
                <a16:creationId xmlns:a16="http://schemas.microsoft.com/office/drawing/2014/main" id="{F8F6CB75-9531-4D06-BF34-BBC9E68B5537}"/>
              </a:ext>
            </a:extLst>
          </p:cNvPr>
          <p:cNvGraphicFramePr>
            <a:graphicFrameLocks noGrp="1"/>
          </p:cNvGraphicFramePr>
          <p:nvPr/>
        </p:nvGraphicFramePr>
        <p:xfrm>
          <a:off x="138113" y="720725"/>
          <a:ext cx="8839200" cy="5973924"/>
        </p:xfrm>
        <a:graphic>
          <a:graphicData uri="http://schemas.openxmlformats.org/drawingml/2006/table">
            <a:tbl>
              <a:tblPr/>
              <a:tblGrid>
                <a:gridCol w="1208087">
                  <a:extLst>
                    <a:ext uri="{9D8B030D-6E8A-4147-A177-3AD203B41FA5}">
                      <a16:colId xmlns:a16="http://schemas.microsoft.com/office/drawing/2014/main" val="20000"/>
                    </a:ext>
                  </a:extLst>
                </a:gridCol>
                <a:gridCol w="3378200">
                  <a:extLst>
                    <a:ext uri="{9D8B030D-6E8A-4147-A177-3AD203B41FA5}">
                      <a16:colId xmlns:a16="http://schemas.microsoft.com/office/drawing/2014/main" val="20001"/>
                    </a:ext>
                  </a:extLst>
                </a:gridCol>
                <a:gridCol w="4252913">
                  <a:extLst>
                    <a:ext uri="{9D8B030D-6E8A-4147-A177-3AD203B41FA5}">
                      <a16:colId xmlns:a16="http://schemas.microsoft.com/office/drawing/2014/main" val="20002"/>
                    </a:ext>
                  </a:extLst>
                </a:gridCol>
              </a:tblGrid>
              <a:tr h="82291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0000"/>
                          </a:solidFill>
                          <a:effectLst/>
                          <a:latin typeface="Arial" charset="0"/>
                        </a:rPr>
                        <a:t>TIÊU CHÍ</a:t>
                      </a:r>
                    </a:p>
                  </a:txBody>
                  <a:tcPr marT="45707" marB="45707" anchor="ctr" anchorCtr="1" horzOverflow="overflow">
                    <a:lnL w="38100" cap="flat" cmpd="sng" algn="ctr">
                      <a:solidFill>
                        <a:srgbClr val="008000"/>
                      </a:solidFill>
                      <a:prstDash val="solid"/>
                      <a:round/>
                      <a:headEnd type="none" w="med" len="med"/>
                      <a:tailEnd type="none" w="med" len="med"/>
                    </a:lnL>
                    <a:lnR w="3175" cap="flat" cmpd="sng" algn="ctr">
                      <a:solidFill>
                        <a:srgbClr val="0000FF"/>
                      </a:solidFill>
                      <a:prstDash val="solid"/>
                      <a:round/>
                      <a:headEnd type="none" w="med" len="med"/>
                      <a:tailEnd type="none" w="med" len="med"/>
                    </a:lnR>
                    <a:lnT w="38100" cap="flat" cmpd="sng" algn="ctr">
                      <a:solidFill>
                        <a:srgbClr val="008000"/>
                      </a:solidFill>
                      <a:prstDash val="solid"/>
                      <a:round/>
                      <a:headEnd type="none" w="med" len="med"/>
                      <a:tailEnd type="none" w="med" len="med"/>
                    </a:lnT>
                    <a:lnB w="3175" cap="flat" cmpd="sng" algn="ctr">
                      <a:solidFill>
                        <a:srgbClr val="0000FF"/>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0000"/>
                          </a:solidFill>
                          <a:effectLst/>
                          <a:latin typeface="Arial" charset="0"/>
                        </a:rPr>
                        <a:t>NỘI DUNG</a:t>
                      </a:r>
                    </a:p>
                  </a:txBody>
                  <a:tcPr marT="45707" marB="45707" anchor="ctr" anchorCtr="1" horzOverflow="overflow">
                    <a:lnL w="3175" cap="flat" cmpd="sng" algn="ctr">
                      <a:solidFill>
                        <a:srgbClr val="0000FF"/>
                      </a:solidFill>
                      <a:prstDash val="solid"/>
                      <a:round/>
                      <a:headEnd type="none" w="med" len="med"/>
                      <a:tailEnd type="none" w="med" len="med"/>
                    </a:lnL>
                    <a:lnR w="38100" cap="flat" cmpd="sng" algn="ctr">
                      <a:solidFill>
                        <a:srgbClr val="008000"/>
                      </a:solidFill>
                      <a:prstDash val="solid"/>
                      <a:round/>
                      <a:headEnd type="none" w="med" len="med"/>
                      <a:tailEnd type="none" w="med" len="med"/>
                    </a:lnR>
                    <a:lnT w="38100" cap="flat" cmpd="sng" algn="ctr">
                      <a:solidFill>
                        <a:srgbClr val="008000"/>
                      </a:solidFill>
                      <a:prstDash val="solid"/>
                      <a:round/>
                      <a:headEnd type="none" w="med" len="med"/>
                      <a:tailEnd type="none" w="med" len="med"/>
                    </a:lnT>
                    <a:lnB w="3175" cap="flat" cmpd="sng" algn="ctr">
                      <a:solidFill>
                        <a:srgbClr val="0000FF"/>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944829">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00"/>
                          </a:solidFill>
                          <a:effectLst/>
                          <a:latin typeface="Arial" charset="0"/>
                        </a:rPr>
                        <a:t>BẰNG CHỨNG GIẢI PHẪU SO SÁNH</a:t>
                      </a:r>
                    </a:p>
                  </a:txBody>
                  <a:tcPr marT="45707" marB="45707" anchor="ctr" anchorCtr="1" horzOverflow="overflow">
                    <a:lnL w="38100" cap="flat" cmpd="sng" algn="ctr">
                      <a:solidFill>
                        <a:srgbClr val="008000"/>
                      </a:solidFill>
                      <a:prstDash val="solid"/>
                      <a:round/>
                      <a:headEnd type="none" w="med" len="med"/>
                      <a:tailEnd type="none" w="med" len="med"/>
                    </a:lnL>
                    <a:lnR w="3175" cap="flat" cmpd="sng" algn="ctr">
                      <a:solidFill>
                        <a:srgbClr val="0000FF"/>
                      </a:solidFill>
                      <a:prstDash val="solid"/>
                      <a:round/>
                      <a:headEnd type="none" w="med" len="med"/>
                      <a:tailEnd type="none" w="med" len="med"/>
                    </a:lnR>
                    <a:lnT w="3175" cap="flat" cmpd="sng" algn="ctr">
                      <a:solidFill>
                        <a:srgbClr val="0000FF"/>
                      </a:solidFill>
                      <a:prstDash val="solid"/>
                      <a:round/>
                      <a:headEnd type="none" w="med" len="med"/>
                      <a:tailEnd type="none" w="med" len="med"/>
                    </a:lnT>
                    <a:lnB w="381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3300"/>
                          </a:solidFill>
                          <a:effectLst/>
                          <a:latin typeface="Arial" charset="0"/>
                        </a:rPr>
                        <a:t>Bộ xương đều 3 phần   </a:t>
                      </a:r>
                    </a:p>
                  </a:txBody>
                  <a:tcPr marT="45707" marB="45707" anchor="ctr" horzOverflow="overflow">
                    <a:lnL w="3175" cap="flat" cmpd="sng" algn="ctr">
                      <a:solidFill>
                        <a:srgbClr val="0000FF"/>
                      </a:solidFill>
                      <a:prstDash val="solid"/>
                      <a:round/>
                      <a:headEnd type="none" w="med" len="med"/>
                      <a:tailEnd type="none" w="med" len="med"/>
                    </a:lnL>
                    <a:lnR w="3175" cap="flat" cmpd="sng" algn="ctr">
                      <a:solidFill>
                        <a:srgbClr val="0000FF"/>
                      </a:solidFill>
                      <a:prstDash val="solid"/>
                      <a:round/>
                      <a:headEnd type="none" w="med" len="med"/>
                      <a:tailEnd type="none" w="med" len="med"/>
                    </a:lnR>
                    <a:lnT w="3175" cap="flat" cmpd="sng" algn="ctr">
                      <a:solidFill>
                        <a:srgbClr val="0000FF"/>
                      </a:solidFill>
                      <a:prstDash val="solid"/>
                      <a:round/>
                      <a:headEnd type="none" w="med" len="med"/>
                      <a:tailEnd type="none" w="med" len="med"/>
                    </a:lnT>
                    <a:lnB w="31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n-US" sz="2800" b="1" i="0" u="none" strike="noStrike" cap="none" normalizeH="0" baseline="0">
                          <a:ln>
                            <a:noFill/>
                          </a:ln>
                          <a:solidFill>
                            <a:srgbClr val="003300"/>
                          </a:solidFill>
                          <a:effectLst/>
                          <a:latin typeface="Arial" charset="0"/>
                        </a:rPr>
                        <a:t>Xương đầu, cột sống, xương chi.</a:t>
                      </a:r>
                    </a:p>
                  </a:txBody>
                  <a:tcPr marT="45707" marB="45707" anchor="ctr" horzOverflow="overflow">
                    <a:lnL w="3175" cap="flat" cmpd="sng" algn="ctr">
                      <a:solidFill>
                        <a:srgbClr val="0000FF"/>
                      </a:solidFill>
                      <a:prstDash val="solid"/>
                      <a:round/>
                      <a:headEnd type="none" w="med" len="med"/>
                      <a:tailEnd type="none" w="med" len="med"/>
                    </a:lnL>
                    <a:lnR w="38100" cap="flat" cmpd="sng" algn="ctr">
                      <a:solidFill>
                        <a:srgbClr val="008000"/>
                      </a:solidFill>
                      <a:prstDash val="solid"/>
                      <a:round/>
                      <a:headEnd type="none" w="med" len="med"/>
                      <a:tailEnd type="none" w="med" len="med"/>
                    </a:lnR>
                    <a:lnT w="3175" cap="flat" cmpd="sng" algn="ctr">
                      <a:solidFill>
                        <a:srgbClr val="0000FF"/>
                      </a:solidFill>
                      <a:prstDash val="solid"/>
                      <a:round/>
                      <a:headEnd type="none" w="med" len="med"/>
                      <a:tailEnd type="none" w="med" len="med"/>
                    </a:lnT>
                    <a:lnB w="3175"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1536">
                <a:tc vMerge="1">
                  <a:txBody>
                    <a:bodyPr/>
                    <a:lstStyle/>
                    <a:p>
                      <a:endParaRPr lang="en-US"/>
                    </a:p>
                  </a:txBody>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3300"/>
                          </a:solidFill>
                          <a:effectLst/>
                          <a:latin typeface="Arial" charset="0"/>
                        </a:rPr>
                        <a:t>Sắp xếp nội quan, hình thái cấu tạo mỗi cơ quan</a:t>
                      </a:r>
                    </a:p>
                  </a:txBody>
                  <a:tcPr marT="45707" marB="45707" anchor="ctr" horzOverflow="overflow">
                    <a:lnL w="3175" cap="flat" cmpd="sng" algn="ctr">
                      <a:solidFill>
                        <a:srgbClr val="0000FF"/>
                      </a:solidFill>
                      <a:prstDash val="solid"/>
                      <a:round/>
                      <a:headEnd type="none" w="med" len="med"/>
                      <a:tailEnd type="none" w="med" len="med"/>
                    </a:lnL>
                    <a:lnR w="3175" cap="flat" cmpd="sng" algn="ctr">
                      <a:solidFill>
                        <a:srgbClr val="0000FF"/>
                      </a:solidFill>
                      <a:prstDash val="solid"/>
                      <a:round/>
                      <a:headEnd type="none" w="med" len="med"/>
                      <a:tailEnd type="none" w="med" len="med"/>
                    </a:lnR>
                    <a:lnT w="3175" cap="flat" cmpd="sng" algn="ctr">
                      <a:solidFill>
                        <a:srgbClr val="0000FF"/>
                      </a:solidFill>
                      <a:prstDash val="solid"/>
                      <a:round/>
                      <a:headEnd type="none" w="med" len="med"/>
                      <a:tailEnd type="none" w="med" len="med"/>
                    </a:lnT>
                    <a:lnB w="31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3300"/>
                          </a:solidFill>
                          <a:effectLst/>
                          <a:latin typeface="Arial" charset="0"/>
                        </a:rPr>
                        <a:t> Căn bản giống nhau</a:t>
                      </a:r>
                    </a:p>
                  </a:txBody>
                  <a:tcPr marT="45707" marB="45707" anchor="ctr" horzOverflow="overflow">
                    <a:lnL w="3175" cap="flat" cmpd="sng" algn="ctr">
                      <a:solidFill>
                        <a:srgbClr val="0000FF"/>
                      </a:solidFill>
                      <a:prstDash val="solid"/>
                      <a:round/>
                      <a:headEnd type="none" w="med" len="med"/>
                      <a:tailEnd type="none" w="med" len="med"/>
                    </a:lnL>
                    <a:lnR w="38100" cap="flat" cmpd="sng" algn="ctr">
                      <a:solidFill>
                        <a:srgbClr val="008000"/>
                      </a:solidFill>
                      <a:prstDash val="solid"/>
                      <a:round/>
                      <a:headEnd type="none" w="med" len="med"/>
                      <a:tailEnd type="none" w="med" len="med"/>
                    </a:lnR>
                    <a:lnT w="3175" cap="flat" cmpd="sng" algn="ctr">
                      <a:solidFill>
                        <a:srgbClr val="0000FF"/>
                      </a:solidFill>
                      <a:prstDash val="solid"/>
                      <a:round/>
                      <a:headEnd type="none" w="med" len="med"/>
                      <a:tailEnd type="none" w="med" len="med"/>
                    </a:lnT>
                    <a:lnB w="3175"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4829">
                <a:tc vMerge="1">
                  <a:txBody>
                    <a:bodyPr/>
                    <a:lstStyle/>
                    <a:p>
                      <a:endParaRPr lang="en-US"/>
                    </a:p>
                  </a:txBody>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3300"/>
                          </a:solidFill>
                          <a:effectLst/>
                          <a:latin typeface="Arial" charset="0"/>
                        </a:rPr>
                        <a:t>Bộ răng phân hóa</a:t>
                      </a:r>
                    </a:p>
                  </a:txBody>
                  <a:tcPr marT="45707" marB="45707" anchor="ctr" horzOverflow="overflow">
                    <a:lnL w="3175" cap="flat" cmpd="sng" algn="ctr">
                      <a:solidFill>
                        <a:srgbClr val="0000FF"/>
                      </a:solidFill>
                      <a:prstDash val="solid"/>
                      <a:round/>
                      <a:headEnd type="none" w="med" len="med"/>
                      <a:tailEnd type="none" w="med" len="med"/>
                    </a:lnL>
                    <a:lnR w="3175" cap="flat" cmpd="sng" algn="ctr">
                      <a:solidFill>
                        <a:srgbClr val="0000FF"/>
                      </a:solidFill>
                      <a:prstDash val="solid"/>
                      <a:round/>
                      <a:headEnd type="none" w="med" len="med"/>
                      <a:tailEnd type="none" w="med" len="med"/>
                    </a:lnR>
                    <a:lnT w="3175" cap="flat" cmpd="sng" algn="ctr">
                      <a:solidFill>
                        <a:srgbClr val="0000FF"/>
                      </a:solidFill>
                      <a:prstDash val="solid"/>
                      <a:round/>
                      <a:headEnd type="none" w="med" len="med"/>
                      <a:tailEnd type="none" w="med" len="med"/>
                    </a:lnT>
                    <a:lnB w="31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3300"/>
                          </a:solidFill>
                          <a:effectLst/>
                          <a:latin typeface="Arial" charset="0"/>
                        </a:rPr>
                        <a:t>Răng cửa, răng nanh, răng hàm.</a:t>
                      </a:r>
                    </a:p>
                  </a:txBody>
                  <a:tcPr marT="45707" marB="45707" anchor="ctr" horzOverflow="overflow">
                    <a:lnL w="3175" cap="flat" cmpd="sng" algn="ctr">
                      <a:solidFill>
                        <a:srgbClr val="0000FF"/>
                      </a:solidFill>
                      <a:prstDash val="solid"/>
                      <a:round/>
                      <a:headEnd type="none" w="med" len="med"/>
                      <a:tailEnd type="none" w="med" len="med"/>
                    </a:lnL>
                    <a:lnR w="38100" cap="flat" cmpd="sng" algn="ctr">
                      <a:solidFill>
                        <a:srgbClr val="008000"/>
                      </a:solidFill>
                      <a:prstDash val="solid"/>
                      <a:round/>
                      <a:headEnd type="none" w="med" len="med"/>
                      <a:tailEnd type="none" w="med" len="med"/>
                    </a:lnR>
                    <a:lnT w="3175" cap="flat" cmpd="sng" algn="ctr">
                      <a:solidFill>
                        <a:srgbClr val="0000FF"/>
                      </a:solidFill>
                      <a:prstDash val="solid"/>
                      <a:round/>
                      <a:headEnd type="none" w="med" len="med"/>
                      <a:tailEnd type="none" w="med" len="med"/>
                    </a:lnT>
                    <a:lnB w="3175"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121">
                <a:tc vMerge="1">
                  <a:txBody>
                    <a:bodyPr/>
                    <a:lstStyle/>
                    <a:p>
                      <a:endParaRPr lang="en-US"/>
                    </a:p>
                  </a:txBody>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3300"/>
                          </a:solidFill>
                          <a:effectLst/>
                          <a:latin typeface="Arial" charset="0"/>
                          <a:sym typeface="Wingdings" pitchFamily="2" charset="2"/>
                        </a:rPr>
                        <a:t>Có lông mao.</a:t>
                      </a:r>
                    </a:p>
                  </a:txBody>
                  <a:tcPr marT="45707" marB="45707" anchor="ctr" horzOverflow="overflow">
                    <a:lnL w="3175" cap="flat" cmpd="sng" algn="ctr">
                      <a:solidFill>
                        <a:srgbClr val="0000FF"/>
                      </a:solidFill>
                      <a:prstDash val="solid"/>
                      <a:round/>
                      <a:headEnd type="none" w="med" len="med"/>
                      <a:tailEnd type="none" w="med" len="med"/>
                    </a:lnL>
                    <a:lnR w="3175" cap="flat" cmpd="sng" algn="ctr">
                      <a:solidFill>
                        <a:srgbClr val="0000FF"/>
                      </a:solidFill>
                      <a:prstDash val="solid"/>
                      <a:round/>
                      <a:headEnd type="none" w="med" len="med"/>
                      <a:tailEnd type="none" w="med" len="med"/>
                    </a:lnR>
                    <a:lnT w="3175" cap="flat" cmpd="sng" algn="ctr">
                      <a:solidFill>
                        <a:srgbClr val="0000FF"/>
                      </a:solidFill>
                      <a:prstDash val="solid"/>
                      <a:round/>
                      <a:headEnd type="none" w="med" len="med"/>
                      <a:tailEnd type="none" w="med" len="med"/>
                    </a:lnT>
                    <a:lnB w="31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3300"/>
                          </a:solidFill>
                          <a:effectLst/>
                          <a:latin typeface="Arial" charset="0"/>
                        </a:rPr>
                        <a:t>…</a:t>
                      </a:r>
                    </a:p>
                  </a:txBody>
                  <a:tcPr marT="45707" marB="45707" anchor="ctr" horzOverflow="overflow">
                    <a:lnL w="3175" cap="flat" cmpd="sng" algn="ctr">
                      <a:solidFill>
                        <a:srgbClr val="0000FF"/>
                      </a:solidFill>
                      <a:prstDash val="solid"/>
                      <a:round/>
                      <a:headEnd type="none" w="med" len="med"/>
                      <a:tailEnd type="none" w="med" len="med"/>
                    </a:lnL>
                    <a:lnR w="38100" cap="flat" cmpd="sng" algn="ctr">
                      <a:solidFill>
                        <a:srgbClr val="008000"/>
                      </a:solidFill>
                      <a:prstDash val="solid"/>
                      <a:round/>
                      <a:headEnd type="none" w="med" len="med"/>
                      <a:tailEnd type="none" w="med" len="med"/>
                    </a:lnR>
                    <a:lnT w="3175" cap="flat" cmpd="sng" algn="ctr">
                      <a:solidFill>
                        <a:srgbClr val="0000FF"/>
                      </a:solidFill>
                      <a:prstDash val="solid"/>
                      <a:round/>
                      <a:headEnd type="none" w="med" len="med"/>
                      <a:tailEnd type="none" w="med" len="med"/>
                    </a:lnT>
                    <a:lnB w="3175"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371536">
                <a:tc v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3300"/>
                          </a:solidFill>
                          <a:effectLst/>
                          <a:latin typeface="Arial" charset="0"/>
                        </a:rPr>
                        <a:t>Đặc điểm sinh sản</a:t>
                      </a:r>
                    </a:p>
                  </a:txBody>
                  <a:tcPr marT="45707" marB="45707" anchor="ctr" horzOverflow="overflow">
                    <a:lnL w="3175" cap="flat" cmpd="sng" algn="ctr">
                      <a:solidFill>
                        <a:srgbClr val="0000FF"/>
                      </a:solidFill>
                      <a:prstDash val="solid"/>
                      <a:round/>
                      <a:headEnd type="none" w="med" len="med"/>
                      <a:tailEnd type="none" w="med" len="med"/>
                    </a:lnL>
                    <a:lnR w="3175" cap="flat" cmpd="sng" algn="ctr">
                      <a:solidFill>
                        <a:srgbClr val="0000FF"/>
                      </a:solidFill>
                      <a:prstDash val="solid"/>
                      <a:round/>
                      <a:headEnd type="none" w="med" len="med"/>
                      <a:tailEnd type="none" w="med" len="med"/>
                    </a:lnR>
                    <a:lnT w="3175" cap="flat" cmpd="sng" algn="ctr">
                      <a:solidFill>
                        <a:srgbClr val="0000FF"/>
                      </a:solidFill>
                      <a:prstDash val="solid"/>
                      <a:round/>
                      <a:headEnd type="none" w="med" len="med"/>
                      <a:tailEnd type="none" w="med" len="med"/>
                    </a:lnT>
                    <a:lnB w="381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3300"/>
                          </a:solidFill>
                          <a:effectLst/>
                          <a:latin typeface="Arial" charset="0"/>
                          <a:sym typeface="Wingdings" pitchFamily="2" charset="2"/>
                        </a:rPr>
                        <a:t>Có </a:t>
                      </a:r>
                      <a:r>
                        <a:rPr kumimoji="0" lang="en-US" sz="2800" b="1" i="0" u="none" strike="noStrike" cap="none" normalizeH="0" baseline="0">
                          <a:ln>
                            <a:noFill/>
                          </a:ln>
                          <a:solidFill>
                            <a:srgbClr val="003300"/>
                          </a:solidFill>
                          <a:effectLst/>
                          <a:latin typeface="Arial" charset="0"/>
                        </a:rPr>
                        <a:t>nhau thai</a:t>
                      </a:r>
                      <a:r>
                        <a:rPr kumimoji="0" lang="en-US" sz="2800" b="1" i="0" u="none" strike="noStrike" cap="none" normalizeH="0" baseline="0">
                          <a:ln>
                            <a:noFill/>
                          </a:ln>
                          <a:solidFill>
                            <a:srgbClr val="003300"/>
                          </a:solidFill>
                          <a:effectLst/>
                          <a:latin typeface="Arial" charset="0"/>
                          <a:sym typeface="Wingdings" pitchFamily="2" charset="2"/>
                        </a:rPr>
                        <a:t>, </a:t>
                      </a:r>
                      <a:r>
                        <a:rPr kumimoji="0" lang="en-US" sz="2800" b="1" i="0" u="none" strike="noStrike" cap="none" normalizeH="0" baseline="0">
                          <a:ln>
                            <a:noFill/>
                          </a:ln>
                          <a:solidFill>
                            <a:srgbClr val="003300"/>
                          </a:solidFill>
                          <a:effectLst/>
                          <a:latin typeface="Arial" charset="0"/>
                        </a:rPr>
                        <a:t>tuyến sữa,</a:t>
                      </a:r>
                      <a:r>
                        <a:rPr kumimoji="0" lang="en-US" sz="2800" b="1" i="0" u="none" strike="noStrike" cap="none" normalizeH="0" baseline="0">
                          <a:ln>
                            <a:noFill/>
                          </a:ln>
                          <a:solidFill>
                            <a:srgbClr val="003300"/>
                          </a:solidFill>
                          <a:effectLst/>
                          <a:latin typeface="Arial" charset="0"/>
                          <a:sym typeface="Wingdings" pitchFamily="2" charset="2"/>
                        </a:rPr>
                        <a:t> </a:t>
                      </a:r>
                      <a:r>
                        <a:rPr kumimoji="0" lang="en-US" sz="2800" b="1" i="0" u="none" strike="noStrike" cap="none" normalizeH="0" baseline="0">
                          <a:ln>
                            <a:noFill/>
                          </a:ln>
                          <a:solidFill>
                            <a:srgbClr val="003300"/>
                          </a:solidFill>
                          <a:effectLst/>
                          <a:latin typeface="Arial" charset="0"/>
                        </a:rPr>
                        <a:t>đẻ con, nuôi con bằng sữa.</a:t>
                      </a:r>
                    </a:p>
                  </a:txBody>
                  <a:tcPr marT="45707" marB="45707" anchor="ctr" horzOverflow="overflow">
                    <a:lnL w="3175" cap="flat" cmpd="sng" algn="ctr">
                      <a:solidFill>
                        <a:srgbClr val="0000FF"/>
                      </a:solidFill>
                      <a:prstDash val="solid"/>
                      <a:round/>
                      <a:headEnd type="none" w="med" len="med"/>
                      <a:tailEnd type="none" w="med" len="med"/>
                    </a:lnL>
                    <a:lnR w="38100" cap="flat" cmpd="sng" algn="ctr">
                      <a:solidFill>
                        <a:srgbClr val="008000"/>
                      </a:solidFill>
                      <a:prstDash val="solid"/>
                      <a:round/>
                      <a:headEnd type="none" w="med" len="med"/>
                      <a:tailEnd type="none" w="med" len="med"/>
                    </a:lnR>
                    <a:lnT w="3175" cap="flat" cmpd="sng" algn="ctr">
                      <a:solidFill>
                        <a:srgbClr val="0000FF"/>
                      </a:solidFill>
                      <a:prstDash val="solid"/>
                      <a:round/>
                      <a:headEnd type="none" w="med" len="med"/>
                      <a:tailEnd type="none" w="med" len="med"/>
                    </a:lnT>
                    <a:lnB w="381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3515" name="AutoShape 51">
            <a:hlinkClick r:id="rId2" action="ppaction://hlinksldjump" highlightClick="1"/>
            <a:extLst>
              <a:ext uri="{FF2B5EF4-FFF2-40B4-BE49-F238E27FC236}">
                <a16:creationId xmlns:a16="http://schemas.microsoft.com/office/drawing/2014/main" id="{C843FF9B-B499-48C4-A190-DAA96CB46E8B}"/>
              </a:ext>
            </a:extLst>
          </p:cNvPr>
          <p:cNvSpPr>
            <a:spLocks noChangeArrowheads="1"/>
          </p:cNvSpPr>
          <p:nvPr/>
        </p:nvSpPr>
        <p:spPr bwMode="auto">
          <a:xfrm>
            <a:off x="8362950" y="2133600"/>
            <a:ext cx="304800" cy="3048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63516" name="AutoShape 52">
            <a:hlinkClick r:id="rId3" action="ppaction://hlinksldjump" highlightClick="1"/>
            <a:extLst>
              <a:ext uri="{FF2B5EF4-FFF2-40B4-BE49-F238E27FC236}">
                <a16:creationId xmlns:a16="http://schemas.microsoft.com/office/drawing/2014/main" id="{E2B92C3E-88F6-4BA9-932E-6ACB10FB0FD5}"/>
              </a:ext>
            </a:extLst>
          </p:cNvPr>
          <p:cNvSpPr>
            <a:spLocks noChangeArrowheads="1"/>
          </p:cNvSpPr>
          <p:nvPr/>
        </p:nvSpPr>
        <p:spPr bwMode="auto">
          <a:xfrm>
            <a:off x="8382000" y="3409950"/>
            <a:ext cx="381000" cy="3810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63517" name="AutoShape 54">
            <a:hlinkClick r:id="rId3" action="ppaction://hlinksldjump" highlightClick="1"/>
            <a:extLst>
              <a:ext uri="{FF2B5EF4-FFF2-40B4-BE49-F238E27FC236}">
                <a16:creationId xmlns:a16="http://schemas.microsoft.com/office/drawing/2014/main" id="{94437D34-BCB9-4BCA-8BFD-BC4CE70B4EF1}"/>
              </a:ext>
            </a:extLst>
          </p:cNvPr>
          <p:cNvSpPr>
            <a:spLocks noChangeArrowheads="1"/>
          </p:cNvSpPr>
          <p:nvPr/>
        </p:nvSpPr>
        <p:spPr bwMode="auto">
          <a:xfrm>
            <a:off x="8382000" y="4419600"/>
            <a:ext cx="381000" cy="3048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63518" name="AutoShape 56">
            <a:hlinkClick r:id="rId4" action="ppaction://hlinksldjump" highlightClick="1"/>
            <a:extLst>
              <a:ext uri="{FF2B5EF4-FFF2-40B4-BE49-F238E27FC236}">
                <a16:creationId xmlns:a16="http://schemas.microsoft.com/office/drawing/2014/main" id="{D251F2FD-F2C6-4F22-9E86-DFB7E8EF5E33}"/>
              </a:ext>
            </a:extLst>
          </p:cNvPr>
          <p:cNvSpPr>
            <a:spLocks noChangeArrowheads="1"/>
          </p:cNvSpPr>
          <p:nvPr/>
        </p:nvSpPr>
        <p:spPr bwMode="auto">
          <a:xfrm>
            <a:off x="8382000" y="6324600"/>
            <a:ext cx="457200" cy="3048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0" name="Text Box 26">
            <a:extLst>
              <a:ext uri="{FF2B5EF4-FFF2-40B4-BE49-F238E27FC236}">
                <a16:creationId xmlns:a16="http://schemas.microsoft.com/office/drawing/2014/main" id="{70DA2759-C40F-41B2-A327-5CD58BC8712D}"/>
              </a:ext>
            </a:extLst>
          </p:cNvPr>
          <p:cNvSpPr txBox="1">
            <a:spLocks noChangeArrowheads="1"/>
          </p:cNvSpPr>
          <p:nvPr/>
        </p:nvSpPr>
        <p:spPr bwMode="auto">
          <a:xfrm>
            <a:off x="0" y="0"/>
            <a:ext cx="9086850" cy="588963"/>
          </a:xfrm>
          <a:prstGeom prst="rect">
            <a:avLst/>
          </a:prstGeom>
          <a:gradFill rotWithShape="1">
            <a:gsLst>
              <a:gs pos="0">
                <a:srgbClr val="66FF99">
                  <a:gamma/>
                  <a:shade val="46275"/>
                  <a:invGamma/>
                </a:srgbClr>
              </a:gs>
              <a:gs pos="50000">
                <a:srgbClr val="66FF99">
                  <a:alpha val="95000"/>
                </a:srgbClr>
              </a:gs>
              <a:gs pos="100000">
                <a:srgbClr val="66FF99">
                  <a:gamma/>
                  <a:shade val="46275"/>
                  <a:invGamma/>
                </a:srgbClr>
              </a:gs>
            </a:gsLst>
            <a:lin ang="5400000" scaled="1"/>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defRPr/>
            </a:pPr>
            <a:r>
              <a:rPr lang="en-US" b="1">
                <a:solidFill>
                  <a:schemeClr val="hlink"/>
                </a:solidFill>
                <a:effectLst>
                  <a:outerShdw blurRad="38100" dist="38100" dir="2700000" algn="tl">
                    <a:srgbClr val="000000"/>
                  </a:outerShdw>
                </a:effectLst>
                <a:latin typeface="Arial" charset="0"/>
              </a:rPr>
              <a:t>I. </a:t>
            </a:r>
            <a:r>
              <a:rPr lang="en-US" sz="2800" b="1">
                <a:solidFill>
                  <a:schemeClr val="hlink"/>
                </a:solidFill>
                <a:effectLst>
                  <a:outerShdw blurRad="38100" dist="38100" dir="2700000" algn="tl">
                    <a:srgbClr val="000000"/>
                  </a:outerShdw>
                </a:effectLst>
                <a:latin typeface="Arial" charset="0"/>
              </a:rPr>
              <a:t>QUÁ TRÌNH PHÁT SINH LOÀI NGƯỜI HIỆN ĐẠI.</a:t>
            </a:r>
            <a:endParaRPr lang="en-US" sz="2800" b="1">
              <a:solidFill>
                <a:schemeClr val="hlink"/>
              </a:solidFill>
              <a:effectLst>
                <a:outerShdw blurRad="38100" dist="38100" dir="2700000" algn="tl">
                  <a:srgbClr val="000000"/>
                </a:outerShdw>
              </a:effectLst>
              <a:latin typeface="Arial" charset="0"/>
              <a:cs typeface="Arial" charset="0"/>
            </a:endParaRPr>
          </a:p>
        </p:txBody>
      </p:sp>
      <p:sp>
        <p:nvSpPr>
          <p:cNvPr id="63522" name="Slide Number Placeholder 1">
            <a:extLst>
              <a:ext uri="{FF2B5EF4-FFF2-40B4-BE49-F238E27FC236}">
                <a16:creationId xmlns:a16="http://schemas.microsoft.com/office/drawing/2014/main" id="{ED36496B-D831-4A16-8B80-F26910DBFDDC}"/>
              </a:ext>
            </a:extLst>
          </p:cNvPr>
          <p:cNvSpPr>
            <a:spLocks noGrp="1"/>
          </p:cNvSpPr>
          <p:nvPr>
            <p:ph type="sldNum" sz="quarter" idx="12"/>
          </p:nvPr>
        </p:nvSpPr>
        <p:spPr>
          <a:noFill/>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CBC52EC5-D9F9-4809-A69A-127C8B59CC2F}" type="slidenum">
              <a:rPr lang="en-US" altLang="en-US" sz="1200">
                <a:solidFill>
                  <a:schemeClr val="bg1"/>
                </a:solidFill>
                <a:latin typeface="Tahoma" panose="020B0604030504040204" pitchFamily="34" charset="0"/>
              </a:rPr>
              <a:pPr eaLnBrk="1" hangingPunct="1"/>
              <a:t>8</a:t>
            </a:fld>
            <a:endParaRPr lang="en-US" altLang="en-US" sz="1200">
              <a:solidFill>
                <a:schemeClr val="bg1"/>
              </a:solidFill>
              <a:latin typeface="Tahoma" panose="020B0604030504040204"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34919" name="Group 71">
            <a:extLst>
              <a:ext uri="{FF2B5EF4-FFF2-40B4-BE49-F238E27FC236}">
                <a16:creationId xmlns:a16="http://schemas.microsoft.com/office/drawing/2014/main" id="{0F2B0D5A-05C1-4818-8CCC-E962B9CEE538}"/>
              </a:ext>
            </a:extLst>
          </p:cNvPr>
          <p:cNvGraphicFramePr>
            <a:graphicFrameLocks noGrp="1"/>
          </p:cNvGraphicFramePr>
          <p:nvPr/>
        </p:nvGraphicFramePr>
        <p:xfrm>
          <a:off x="138113" y="304800"/>
          <a:ext cx="8839200" cy="5156286"/>
        </p:xfrm>
        <a:graphic>
          <a:graphicData uri="http://schemas.openxmlformats.org/drawingml/2006/table">
            <a:tbl>
              <a:tblPr/>
              <a:tblGrid>
                <a:gridCol w="1208087">
                  <a:extLst>
                    <a:ext uri="{9D8B030D-6E8A-4147-A177-3AD203B41FA5}">
                      <a16:colId xmlns:a16="http://schemas.microsoft.com/office/drawing/2014/main" val="20000"/>
                    </a:ext>
                  </a:extLst>
                </a:gridCol>
                <a:gridCol w="3073400">
                  <a:extLst>
                    <a:ext uri="{9D8B030D-6E8A-4147-A177-3AD203B41FA5}">
                      <a16:colId xmlns:a16="http://schemas.microsoft.com/office/drawing/2014/main" val="20001"/>
                    </a:ext>
                  </a:extLst>
                </a:gridCol>
                <a:gridCol w="4557713">
                  <a:extLst>
                    <a:ext uri="{9D8B030D-6E8A-4147-A177-3AD203B41FA5}">
                      <a16:colId xmlns:a16="http://schemas.microsoft.com/office/drawing/2014/main" val="20002"/>
                    </a:ext>
                  </a:extLst>
                </a:gridCol>
              </a:tblGrid>
              <a:tr h="86484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0000"/>
                          </a:solidFill>
                          <a:effectLst/>
                          <a:latin typeface="Arial" charset="0"/>
                        </a:rPr>
                        <a:t>TIÊU CHÍ</a:t>
                      </a:r>
                    </a:p>
                  </a:txBody>
                  <a:tcPr marT="45702" marB="45702" anchor="ctr" anchorCtr="1" horzOverflow="overflow">
                    <a:lnL w="38100" cap="flat" cmpd="sng" algn="ctr">
                      <a:solidFill>
                        <a:srgbClr val="008000"/>
                      </a:solidFill>
                      <a:prstDash val="solid"/>
                      <a:round/>
                      <a:headEnd type="none" w="med" len="med"/>
                      <a:tailEnd type="none" w="med" len="med"/>
                    </a:lnL>
                    <a:lnR w="3175" cap="flat" cmpd="sng" algn="ctr">
                      <a:solidFill>
                        <a:srgbClr val="0000FF"/>
                      </a:solidFill>
                      <a:prstDash val="solid"/>
                      <a:round/>
                      <a:headEnd type="none" w="med" len="med"/>
                      <a:tailEnd type="none" w="med" len="med"/>
                    </a:lnR>
                    <a:lnT w="38100" cap="flat" cmpd="sng" algn="ctr">
                      <a:solidFill>
                        <a:srgbClr val="008000"/>
                      </a:solidFill>
                      <a:prstDash val="solid"/>
                      <a:round/>
                      <a:headEnd type="none" w="med" len="med"/>
                      <a:tailEnd type="none" w="med" len="med"/>
                    </a:lnT>
                    <a:lnB w="3175" cap="flat" cmpd="sng" algn="ctr">
                      <a:solidFill>
                        <a:srgbClr val="0000FF"/>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0000"/>
                          </a:solidFill>
                          <a:effectLst/>
                          <a:latin typeface="Arial" charset="0"/>
                        </a:rPr>
                        <a:t>NỘI DUNG</a:t>
                      </a:r>
                    </a:p>
                  </a:txBody>
                  <a:tcPr marT="45702" marB="45702" anchor="ctr" anchorCtr="1" horzOverflow="overflow">
                    <a:lnL w="3175" cap="flat" cmpd="sng" algn="ctr">
                      <a:solidFill>
                        <a:srgbClr val="0000FF"/>
                      </a:solidFill>
                      <a:prstDash val="solid"/>
                      <a:round/>
                      <a:headEnd type="none" w="med" len="med"/>
                      <a:tailEnd type="none" w="med" len="med"/>
                    </a:lnL>
                    <a:lnR w="38100" cap="flat" cmpd="sng" algn="ctr">
                      <a:solidFill>
                        <a:srgbClr val="008000"/>
                      </a:solidFill>
                      <a:prstDash val="solid"/>
                      <a:round/>
                      <a:headEnd type="none" w="med" len="med"/>
                      <a:tailEnd type="none" w="med" len="med"/>
                    </a:lnR>
                    <a:lnT w="38100" cap="flat" cmpd="sng" algn="ctr">
                      <a:solidFill>
                        <a:srgbClr val="008000"/>
                      </a:solidFill>
                      <a:prstDash val="solid"/>
                      <a:round/>
                      <a:headEnd type="none" w="med" len="med"/>
                      <a:tailEnd type="none" w="med" len="med"/>
                    </a:lnT>
                    <a:lnB w="3175" cap="flat" cmpd="sng" algn="ctr">
                      <a:solidFill>
                        <a:srgbClr val="0000FF"/>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518115">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00"/>
                          </a:solidFill>
                          <a:effectLst/>
                          <a:latin typeface="Arial" charset="0"/>
                        </a:rPr>
                        <a:t>BẰNG CHỨNG PHÔI SINH HỌC</a:t>
                      </a:r>
                    </a:p>
                  </a:txBody>
                  <a:tcPr marT="45702" marB="45702" anchor="ctr" anchorCtr="1" horzOverflow="overflow">
                    <a:lnL w="38100" cap="flat" cmpd="sng" algn="ctr">
                      <a:solidFill>
                        <a:srgbClr val="008000"/>
                      </a:solidFill>
                      <a:prstDash val="solid"/>
                      <a:round/>
                      <a:headEnd type="none" w="med" len="med"/>
                      <a:tailEnd type="none" w="med" len="med"/>
                    </a:lnL>
                    <a:lnR w="3175" cap="flat" cmpd="sng" algn="ctr">
                      <a:solidFill>
                        <a:srgbClr val="0000FF"/>
                      </a:solidFill>
                      <a:prstDash val="solid"/>
                      <a:round/>
                      <a:headEnd type="none" w="med" len="med"/>
                      <a:tailEnd type="none" w="med" len="med"/>
                    </a:lnR>
                    <a:lnT w="3175" cap="flat" cmpd="sng" algn="ctr">
                      <a:solidFill>
                        <a:srgbClr val="0000FF"/>
                      </a:solidFill>
                      <a:prstDash val="solid"/>
                      <a:round/>
                      <a:headEnd type="none" w="med" len="med"/>
                      <a:tailEnd type="none" w="med" len="med"/>
                    </a:lnT>
                    <a:lnB w="31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3300"/>
                          </a:solidFill>
                          <a:effectLst/>
                          <a:latin typeface="Arial" charset="0"/>
                          <a:sym typeface="Wingdings" pitchFamily="2" charset="2"/>
                        </a:rPr>
                        <a:t>Phôi 2 tháng</a:t>
                      </a:r>
                    </a:p>
                  </a:txBody>
                  <a:tcPr marT="45702" marB="45702" anchor="ctr" horzOverflow="overflow">
                    <a:lnL w="3175" cap="flat" cmpd="sng" algn="ctr">
                      <a:solidFill>
                        <a:srgbClr val="0000FF"/>
                      </a:solidFill>
                      <a:prstDash val="solid"/>
                      <a:round/>
                      <a:headEnd type="none" w="med" len="med"/>
                      <a:tailEnd type="none" w="med" len="med"/>
                    </a:lnL>
                    <a:lnR w="3175" cap="flat" cmpd="sng" algn="ctr">
                      <a:solidFill>
                        <a:srgbClr val="0000FF"/>
                      </a:solidFill>
                      <a:prstDash val="solid"/>
                      <a:round/>
                      <a:headEnd type="none" w="med" len="med"/>
                      <a:tailEnd type="none" w="med" len="med"/>
                    </a:lnR>
                    <a:lnT w="3175" cap="flat" cmpd="sng" algn="ctr">
                      <a:solidFill>
                        <a:srgbClr val="0000FF"/>
                      </a:solidFill>
                      <a:prstDash val="solid"/>
                      <a:round/>
                      <a:headEnd type="none" w="med" len="med"/>
                      <a:tailEnd type="none" w="med" len="med"/>
                    </a:lnT>
                    <a:lnB w="31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3300"/>
                          </a:solidFill>
                          <a:effectLst/>
                          <a:latin typeface="Arial" charset="0"/>
                          <a:sym typeface="Wingdings" pitchFamily="2" charset="2"/>
                        </a:rPr>
                        <a:t>Có đuôi 	</a:t>
                      </a:r>
                    </a:p>
                  </a:txBody>
                  <a:tcPr marT="45702" marB="45702" anchor="ctr" horzOverflow="overflow">
                    <a:lnL w="3175" cap="flat" cmpd="sng" algn="ctr">
                      <a:solidFill>
                        <a:srgbClr val="0000FF"/>
                      </a:solidFill>
                      <a:prstDash val="solid"/>
                      <a:round/>
                      <a:headEnd type="none" w="med" len="med"/>
                      <a:tailEnd type="none" w="med" len="med"/>
                    </a:lnL>
                    <a:lnR w="38100" cap="flat" cmpd="sng" algn="ctr">
                      <a:solidFill>
                        <a:srgbClr val="008000"/>
                      </a:solidFill>
                      <a:prstDash val="solid"/>
                      <a:round/>
                      <a:headEnd type="none" w="med" len="med"/>
                      <a:tailEnd type="none" w="med" len="med"/>
                    </a:lnR>
                    <a:lnT w="3175" cap="flat" cmpd="sng" algn="ctr">
                      <a:solidFill>
                        <a:srgbClr val="0000FF"/>
                      </a:solidFill>
                      <a:prstDash val="solid"/>
                      <a:round/>
                      <a:headEnd type="none" w="med" len="med"/>
                      <a:tailEnd type="none" w="med" len="med"/>
                    </a:lnT>
                    <a:lnB w="3175"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825">
                <a:tc vMerge="1">
                  <a:txBody>
                    <a:bodyPr/>
                    <a:lstStyle/>
                    <a:p>
                      <a:endParaRPr lang="en-US"/>
                    </a:p>
                  </a:txBody>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3300"/>
                          </a:solidFill>
                          <a:effectLst/>
                          <a:latin typeface="Arial" charset="0"/>
                          <a:sym typeface="Wingdings" pitchFamily="2" charset="2"/>
                        </a:rPr>
                        <a:t>Phôi 3 tháng</a:t>
                      </a:r>
                      <a:endParaRPr kumimoji="0" lang="en-US" sz="2800" b="1" i="0" u="none" strike="noStrike" cap="none" normalizeH="0" baseline="0">
                        <a:ln>
                          <a:noFill/>
                        </a:ln>
                        <a:solidFill>
                          <a:srgbClr val="003300"/>
                        </a:solidFill>
                        <a:effectLst/>
                        <a:latin typeface="Arial" charset="0"/>
                      </a:endParaRPr>
                    </a:p>
                  </a:txBody>
                  <a:tcPr marT="45702" marB="45702" anchor="ctr" horzOverflow="overflow">
                    <a:lnL w="3175" cap="flat" cmpd="sng" algn="ctr">
                      <a:solidFill>
                        <a:srgbClr val="0000FF"/>
                      </a:solidFill>
                      <a:prstDash val="solid"/>
                      <a:round/>
                      <a:headEnd type="none" w="med" len="med"/>
                      <a:tailEnd type="none" w="med" len="med"/>
                    </a:lnL>
                    <a:lnR w="3175" cap="flat" cmpd="sng" algn="ctr">
                      <a:solidFill>
                        <a:srgbClr val="0000FF"/>
                      </a:solidFill>
                      <a:prstDash val="solid"/>
                      <a:round/>
                      <a:headEnd type="none" w="med" len="med"/>
                      <a:tailEnd type="none" w="med" len="med"/>
                    </a:lnR>
                    <a:lnT w="3175" cap="flat" cmpd="sng" algn="ctr">
                      <a:solidFill>
                        <a:srgbClr val="0000FF"/>
                      </a:solidFill>
                      <a:prstDash val="solid"/>
                      <a:round/>
                      <a:headEnd type="none" w="med" len="med"/>
                      <a:tailEnd type="none" w="med" len="med"/>
                    </a:lnT>
                    <a:lnB w="31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n-US" sz="2800" b="1" i="0" u="none" strike="noStrike" cap="none" normalizeH="0" baseline="0">
                          <a:ln>
                            <a:noFill/>
                          </a:ln>
                          <a:solidFill>
                            <a:srgbClr val="003300"/>
                          </a:solidFill>
                          <a:effectLst/>
                          <a:latin typeface="Arial" charset="0"/>
                        </a:rPr>
                        <a:t>Ngón cái vẫn úp lên các ngón khác</a:t>
                      </a:r>
                    </a:p>
                  </a:txBody>
                  <a:tcPr marT="45702" marB="45702" anchor="ctr" horzOverflow="overflow">
                    <a:lnL w="3175" cap="flat" cmpd="sng" algn="ctr">
                      <a:solidFill>
                        <a:srgbClr val="0000FF"/>
                      </a:solidFill>
                      <a:prstDash val="solid"/>
                      <a:round/>
                      <a:headEnd type="none" w="med" len="med"/>
                      <a:tailEnd type="none" w="med" len="med"/>
                    </a:lnL>
                    <a:lnR w="38100" cap="flat" cmpd="sng" algn="ctr">
                      <a:solidFill>
                        <a:srgbClr val="008000"/>
                      </a:solidFill>
                      <a:prstDash val="solid"/>
                      <a:round/>
                      <a:headEnd type="none" w="med" len="med"/>
                      <a:tailEnd type="none" w="med" len="med"/>
                    </a:lnR>
                    <a:lnT w="3175" cap="flat" cmpd="sng" algn="ctr">
                      <a:solidFill>
                        <a:srgbClr val="0000FF"/>
                      </a:solidFill>
                      <a:prstDash val="solid"/>
                      <a:round/>
                      <a:headEnd type="none" w="med" len="med"/>
                      <a:tailEnd type="none" w="med" len="med"/>
                    </a:lnT>
                    <a:lnB w="3175"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4825">
                <a:tc vMerge="1">
                  <a:txBody>
                    <a:bodyPr/>
                    <a:lstStyle/>
                    <a:p>
                      <a:endParaRPr lang="en-US"/>
                    </a:p>
                  </a:txBody>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3300"/>
                          </a:solidFill>
                          <a:effectLst/>
                          <a:latin typeface="Arial" charset="0"/>
                          <a:sym typeface="Wingdings" pitchFamily="2" charset="2"/>
                        </a:rPr>
                        <a:t>Phôi 5 - 6 tháng</a:t>
                      </a:r>
                      <a:endParaRPr kumimoji="0" lang="en-US" sz="2800" b="1" i="0" u="none" strike="noStrike" cap="none" normalizeH="0" baseline="0">
                        <a:ln>
                          <a:noFill/>
                        </a:ln>
                        <a:solidFill>
                          <a:srgbClr val="003300"/>
                        </a:solidFill>
                        <a:effectLst/>
                        <a:latin typeface="Arial" charset="0"/>
                      </a:endParaRPr>
                    </a:p>
                  </a:txBody>
                  <a:tcPr marT="45702" marB="45702" anchor="ctr" horzOverflow="overflow">
                    <a:lnL w="3175" cap="flat" cmpd="sng" algn="ctr">
                      <a:solidFill>
                        <a:srgbClr val="0000FF"/>
                      </a:solidFill>
                      <a:prstDash val="solid"/>
                      <a:round/>
                      <a:headEnd type="none" w="med" len="med"/>
                      <a:tailEnd type="none" w="med" len="med"/>
                    </a:lnL>
                    <a:lnR w="3175" cap="flat" cmpd="sng" algn="ctr">
                      <a:solidFill>
                        <a:srgbClr val="0000FF"/>
                      </a:solidFill>
                      <a:prstDash val="solid"/>
                      <a:round/>
                      <a:headEnd type="none" w="med" len="med"/>
                      <a:tailEnd type="none" w="med" len="med"/>
                    </a:lnR>
                    <a:lnT w="3175" cap="flat" cmpd="sng" algn="ctr">
                      <a:solidFill>
                        <a:srgbClr val="0000FF"/>
                      </a:solidFill>
                      <a:prstDash val="solid"/>
                      <a:round/>
                      <a:headEnd type="none" w="med" len="med"/>
                      <a:tailEnd type="none" w="med" len="med"/>
                    </a:lnT>
                    <a:lnB w="31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3300"/>
                          </a:solidFill>
                          <a:effectLst/>
                          <a:latin typeface="Arial" charset="0"/>
                        </a:rPr>
                        <a:t>Có lông mao… gần sinh mới rụng</a:t>
                      </a:r>
                    </a:p>
                  </a:txBody>
                  <a:tcPr marT="45702" marB="45702" anchor="ctr" horzOverflow="overflow">
                    <a:lnL w="3175" cap="flat" cmpd="sng" algn="ctr">
                      <a:solidFill>
                        <a:srgbClr val="0000FF"/>
                      </a:solidFill>
                      <a:prstDash val="solid"/>
                      <a:round/>
                      <a:headEnd type="none" w="med" len="med"/>
                      <a:tailEnd type="none" w="med" len="med"/>
                    </a:lnL>
                    <a:lnR w="38100" cap="flat" cmpd="sng" algn="ctr">
                      <a:solidFill>
                        <a:srgbClr val="008000"/>
                      </a:solidFill>
                      <a:prstDash val="solid"/>
                      <a:round/>
                      <a:headEnd type="none" w="med" len="med"/>
                      <a:tailEnd type="none" w="med" len="med"/>
                    </a:lnR>
                    <a:lnT w="3175" cap="flat" cmpd="sng" algn="ctr">
                      <a:solidFill>
                        <a:srgbClr val="0000FF"/>
                      </a:solidFill>
                      <a:prstDash val="solid"/>
                      <a:round/>
                      <a:headEnd type="none" w="med" len="med"/>
                      <a:tailEnd type="none" w="med" len="med"/>
                    </a:lnT>
                    <a:lnB w="3175"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835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chemeClr val="hlink"/>
                          </a:solidFill>
                          <a:effectLst/>
                          <a:latin typeface="Arial" charset="0"/>
                        </a:rPr>
                        <a:t>KẾT LUẬN</a:t>
                      </a:r>
                    </a:p>
                  </a:txBody>
                  <a:tcPr marT="45702" marB="45702" anchor="ctr" anchorCtr="1" horzOverflow="overflow">
                    <a:lnL w="38100" cap="flat" cmpd="sng" algn="ctr">
                      <a:solidFill>
                        <a:srgbClr val="008000"/>
                      </a:solidFill>
                      <a:prstDash val="solid"/>
                      <a:round/>
                      <a:headEnd type="none" w="med" len="med"/>
                      <a:tailEnd type="none" w="med" len="med"/>
                    </a:lnL>
                    <a:lnR w="3175" cap="flat" cmpd="sng" algn="ctr">
                      <a:solidFill>
                        <a:srgbClr val="0000FF"/>
                      </a:solidFill>
                      <a:prstDash val="solid"/>
                      <a:round/>
                      <a:headEnd type="none" w="med" len="med"/>
                      <a:tailEnd type="none" w="med" len="med"/>
                    </a:lnR>
                    <a:lnT w="3175" cap="flat" cmpd="sng" algn="ctr">
                      <a:solidFill>
                        <a:srgbClr val="0000FF"/>
                      </a:solidFill>
                      <a:prstDash val="solid"/>
                      <a:round/>
                      <a:headEnd type="none" w="med" len="med"/>
                      <a:tailEnd type="none" w="med" len="med"/>
                    </a:lnT>
                    <a:lnB w="38100" cap="flat" cmpd="sng" algn="ctr">
                      <a:solidFill>
                        <a:srgbClr val="008000"/>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3300"/>
                          </a:solidFill>
                          <a:effectLst/>
                          <a:latin typeface="Arial" charset="0"/>
                        </a:rPr>
                        <a:t>* </a:t>
                      </a:r>
                      <a:r>
                        <a:rPr kumimoji="0" lang="en-US" sz="2800" b="1" i="0" u="none" strike="noStrike" cap="none" normalizeH="0" baseline="0">
                          <a:ln>
                            <a:noFill/>
                          </a:ln>
                          <a:solidFill>
                            <a:schemeClr val="hlink"/>
                          </a:solidFill>
                          <a:effectLst/>
                          <a:latin typeface="Arial" charset="0"/>
                        </a:rPr>
                        <a:t>Quan hệ …………….. </a:t>
                      </a:r>
                      <a:r>
                        <a:rPr kumimoji="0" lang="en-US" sz="2800" b="1" i="0" u="sng" strike="noStrike" cap="none" normalizeH="0" baseline="0">
                          <a:ln>
                            <a:noFill/>
                          </a:ln>
                          <a:solidFill>
                            <a:schemeClr val="tx2"/>
                          </a:solidFill>
                          <a:effectLst/>
                          <a:latin typeface="Arial" charset="0"/>
                        </a:rPr>
                        <a:t>với động vật có xương sống</a:t>
                      </a:r>
                      <a:r>
                        <a:rPr kumimoji="0" lang="en-US" sz="2800" b="1" i="0" u="sng" strike="noStrike" cap="none" normalizeH="0" baseline="0">
                          <a:ln>
                            <a:noFill/>
                          </a:ln>
                          <a:solidFill>
                            <a:schemeClr val="hlink"/>
                          </a:solidFill>
                          <a:effectLst/>
                          <a:latin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hlink"/>
                          </a:solidFill>
                          <a:effectLst/>
                          <a:latin typeface="Arial" charset="0"/>
                        </a:rPr>
                        <a:t>* Có quan hệ ………………………... </a:t>
                      </a:r>
                      <a:r>
                        <a:rPr kumimoji="0" lang="en-US" sz="2800" b="1" i="0" u="sng" strike="noStrike" cap="none" normalizeH="0" baseline="0">
                          <a:ln>
                            <a:noFill/>
                          </a:ln>
                          <a:solidFill>
                            <a:schemeClr val="tx2"/>
                          </a:solidFill>
                          <a:effectLst/>
                          <a:latin typeface="Arial" charset="0"/>
                        </a:rPr>
                        <a:t>với động   vật có vú.</a:t>
                      </a:r>
                    </a:p>
                  </a:txBody>
                  <a:tcPr marT="45702" marB="45702" anchor="ctr" horzOverflow="overflow">
                    <a:lnL w="3175" cap="flat" cmpd="sng" algn="ctr">
                      <a:solidFill>
                        <a:srgbClr val="0000FF"/>
                      </a:solidFill>
                      <a:prstDash val="solid"/>
                      <a:round/>
                      <a:headEnd type="none" w="med" len="med"/>
                      <a:tailEnd type="none" w="med" len="med"/>
                    </a:lnL>
                    <a:lnR w="38100" cap="flat" cmpd="sng" algn="ctr">
                      <a:solidFill>
                        <a:srgbClr val="008000"/>
                      </a:solidFill>
                      <a:prstDash val="solid"/>
                      <a:round/>
                      <a:headEnd type="none" w="med" len="med"/>
                      <a:tailEnd type="none" w="med" len="med"/>
                    </a:lnR>
                    <a:lnT w="3175" cap="flat" cmpd="sng" algn="ctr">
                      <a:solidFill>
                        <a:srgbClr val="0000FF"/>
                      </a:solidFill>
                      <a:prstDash val="solid"/>
                      <a:round/>
                      <a:headEnd type="none" w="med" len="med"/>
                      <a:tailEnd type="none" w="med" len="med"/>
                    </a:lnT>
                    <a:lnB w="38100" cap="flat" cmpd="sng" algn="ctr">
                      <a:solidFill>
                        <a:srgbClr val="008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334891" name="Text Box 43">
            <a:extLst>
              <a:ext uri="{FF2B5EF4-FFF2-40B4-BE49-F238E27FC236}">
                <a16:creationId xmlns:a16="http://schemas.microsoft.com/office/drawing/2014/main" id="{E8DFC9A9-20CE-4BAA-A0D2-A5528A9BCF34}"/>
              </a:ext>
            </a:extLst>
          </p:cNvPr>
          <p:cNvSpPr txBox="1">
            <a:spLocks noChangeArrowheads="1"/>
          </p:cNvSpPr>
          <p:nvPr/>
        </p:nvSpPr>
        <p:spPr bwMode="auto">
          <a:xfrm>
            <a:off x="3557588" y="3551238"/>
            <a:ext cx="2133600" cy="517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spcBef>
                <a:spcPct val="50000"/>
              </a:spcBef>
            </a:pPr>
            <a:r>
              <a:rPr lang="en-US" altLang="en-US" sz="2800" b="1">
                <a:solidFill>
                  <a:srgbClr val="FF0000"/>
                </a:solidFill>
                <a:cs typeface="Arial" panose="020B0604020202020204" pitchFamily="34" charset="0"/>
              </a:rPr>
              <a:t>Nguồn gốc</a:t>
            </a:r>
          </a:p>
        </p:txBody>
      </p:sp>
      <p:sp>
        <p:nvSpPr>
          <p:cNvPr id="334892" name="Text Box 44">
            <a:extLst>
              <a:ext uri="{FF2B5EF4-FFF2-40B4-BE49-F238E27FC236}">
                <a16:creationId xmlns:a16="http://schemas.microsoft.com/office/drawing/2014/main" id="{9DA53FD5-1C55-4F7D-B393-E3A3C535A33D}"/>
              </a:ext>
            </a:extLst>
          </p:cNvPr>
          <p:cNvSpPr txBox="1">
            <a:spLocks noChangeArrowheads="1"/>
          </p:cNvSpPr>
          <p:nvPr/>
        </p:nvSpPr>
        <p:spPr bwMode="auto">
          <a:xfrm>
            <a:off x="3752850" y="4422775"/>
            <a:ext cx="3481388"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algn="l" eaLnBrk="1" hangingPunct="1">
              <a:spcBef>
                <a:spcPct val="50000"/>
              </a:spcBef>
            </a:pPr>
            <a:r>
              <a:rPr lang="en-US" altLang="en-US" sz="2800" b="1">
                <a:solidFill>
                  <a:srgbClr val="FF0000"/>
                </a:solidFill>
                <a:cs typeface="Arial" panose="020B0604020202020204" pitchFamily="34" charset="0"/>
              </a:rPr>
              <a:t>Nguồn gốc gần gũi</a:t>
            </a:r>
          </a:p>
        </p:txBody>
      </p:sp>
      <p:sp>
        <p:nvSpPr>
          <p:cNvPr id="64538" name="AutoShape 68">
            <a:hlinkClick r:id="rId2" action="ppaction://hlinksldjump" highlightClick="1"/>
            <a:extLst>
              <a:ext uri="{FF2B5EF4-FFF2-40B4-BE49-F238E27FC236}">
                <a16:creationId xmlns:a16="http://schemas.microsoft.com/office/drawing/2014/main" id="{87CF919F-F5EB-4938-840B-F20307EE6EAC}"/>
              </a:ext>
            </a:extLst>
          </p:cNvPr>
          <p:cNvSpPr>
            <a:spLocks noChangeArrowheads="1"/>
          </p:cNvSpPr>
          <p:nvPr/>
        </p:nvSpPr>
        <p:spPr bwMode="auto">
          <a:xfrm>
            <a:off x="8458200" y="1524000"/>
            <a:ext cx="457200" cy="3810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64539" name="AutoShape 69">
            <a:hlinkClick r:id="rId3" action="ppaction://hlinksldjump" highlightClick="1"/>
            <a:extLst>
              <a:ext uri="{FF2B5EF4-FFF2-40B4-BE49-F238E27FC236}">
                <a16:creationId xmlns:a16="http://schemas.microsoft.com/office/drawing/2014/main" id="{80BB4E65-B257-4A99-8427-3CB85B8BBE2A}"/>
              </a:ext>
            </a:extLst>
          </p:cNvPr>
          <p:cNvSpPr>
            <a:spLocks noChangeArrowheads="1"/>
          </p:cNvSpPr>
          <p:nvPr/>
        </p:nvSpPr>
        <p:spPr bwMode="auto">
          <a:xfrm>
            <a:off x="8458200" y="3505200"/>
            <a:ext cx="381000" cy="3048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pic>
        <p:nvPicPr>
          <p:cNvPr id="334918" name="Picture 70" descr="viet3">
            <a:extLst>
              <a:ext uri="{FF2B5EF4-FFF2-40B4-BE49-F238E27FC236}">
                <a16:creationId xmlns:a16="http://schemas.microsoft.com/office/drawing/2014/main" id="{EBA1FEEE-C444-4655-BDE4-312597227CB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429000"/>
            <a:ext cx="762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41" name="Slide Number Placeholder 1">
            <a:extLst>
              <a:ext uri="{FF2B5EF4-FFF2-40B4-BE49-F238E27FC236}">
                <a16:creationId xmlns:a16="http://schemas.microsoft.com/office/drawing/2014/main" id="{D630E8A6-BFC4-4569-9AA8-44DB77A8EFD0}"/>
              </a:ext>
            </a:extLst>
          </p:cNvPr>
          <p:cNvSpPr>
            <a:spLocks noGrp="1"/>
          </p:cNvSpPr>
          <p:nvPr>
            <p:ph type="sldNum" sz="quarter" idx="12"/>
          </p:nvPr>
        </p:nvSpPr>
        <p:spPr>
          <a:noFill/>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F1649C98-8D55-48D7-996E-7F3425D574F2}" type="slidenum">
              <a:rPr lang="en-US" altLang="en-US" sz="1200">
                <a:solidFill>
                  <a:schemeClr val="bg1"/>
                </a:solidFill>
                <a:latin typeface="Tahoma" panose="020B0604030504040204" pitchFamily="34" charset="0"/>
              </a:rPr>
              <a:pPr eaLnBrk="1" hangingPunct="1"/>
              <a:t>9</a:t>
            </a:fld>
            <a:endParaRPr lang="en-US" altLang="en-US" sz="1200">
              <a:solidFill>
                <a:schemeClr val="bg1"/>
              </a:solidFill>
              <a:latin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349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34891"/>
                                        </p:tgtEl>
                                        <p:attrNameLst>
                                          <p:attrName>style.visibility</p:attrName>
                                        </p:attrNameLst>
                                      </p:cBhvr>
                                      <p:to>
                                        <p:strVal val="visible"/>
                                      </p:to>
                                    </p:set>
                                    <p:animEffect transition="in" filter="checkerboard(across)">
                                      <p:cBhvr>
                                        <p:cTn id="11" dur="500"/>
                                        <p:tgtEl>
                                          <p:spTgt spid="33489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334892"/>
                                        </p:tgtEl>
                                        <p:attrNameLst>
                                          <p:attrName>style.visibility</p:attrName>
                                        </p:attrNameLst>
                                      </p:cBhvr>
                                      <p:to>
                                        <p:strVal val="visible"/>
                                      </p:to>
                                    </p:set>
                                    <p:animEffect transition="in" filter="checkerboard(across)">
                                      <p:cBhvr>
                                        <p:cTn id="16" dur="500"/>
                                        <p:tgtEl>
                                          <p:spTgt spid="334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91" grpId="0" animBg="1"/>
      <p:bldP spid="334892" grpId="0" animBg="1"/>
    </p:bldLst>
  </p:timing>
</p:sld>
</file>

<file path=ppt/theme/theme1.xml><?xml version="1.0" encoding="utf-8"?>
<a:theme xmlns:a="http://schemas.openxmlformats.org/drawingml/2006/main" name="3DSPRING">
  <a:themeElements>
    <a:clrScheme name="3DSPR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3DSPRING">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3DSPR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DSPR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DSPR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DSPR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DSPR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DSPR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DSPR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DSPR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DSPR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DSPR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DSPR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DSPR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3DSPRING">
  <a:themeElements>
    <a:clrScheme name="3DSPR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DSPRING">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3DSPR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DSPR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DSPR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DSPR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DSPR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DSPR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DSPR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DSPR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DSPR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DSPR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DSPR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DSPR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3DSPRING">
  <a:themeElements>
    <a:clrScheme name="3DSPR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DSPRING">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3DSPR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DSPR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DSPR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DSPR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DSPR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DSPR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DSPR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DSPR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DSPR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DSPR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DSPR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DSPR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3DSPRING">
  <a:themeElements>
    <a:clrScheme name="3DSPR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DSPRING">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3DSPR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DSPR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DSPR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DSPR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DSPR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DSPR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DSPR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DSPR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DSPR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DSPR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DSPR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DSPR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3DSPRING">
  <a:themeElements>
    <a:clrScheme name="3DSPR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DSPRING">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3DSPR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DSPR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DSPR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DSPR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DSPR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DSPR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DSPR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DSPR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DSPR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DSPR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DSPR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DSPR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2040</TotalTime>
  <Words>1522</Words>
  <Application>Microsoft Office PowerPoint</Application>
  <PresentationFormat>On-screen Show (4:3)</PresentationFormat>
  <Paragraphs>173</Paragraphs>
  <Slides>33</Slides>
  <Notes>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33</vt:i4>
      </vt:variant>
    </vt:vector>
  </HeadingPairs>
  <TitlesOfParts>
    <vt:vector size="46" baseType="lpstr">
      <vt:lpstr>.VnArial</vt:lpstr>
      <vt:lpstr>.VnHelvetIns</vt:lpstr>
      <vt:lpstr>.VnHelvetInsH</vt:lpstr>
      <vt:lpstr>.VnTime</vt:lpstr>
      <vt:lpstr>Arial</vt:lpstr>
      <vt:lpstr>Tahoma</vt:lpstr>
      <vt:lpstr>Times New Roman</vt:lpstr>
      <vt:lpstr>VNI-Times</vt:lpstr>
      <vt:lpstr>3DSPRING</vt:lpstr>
      <vt:lpstr>1_3DSPRING</vt:lpstr>
      <vt:lpstr>2_3DSPRING</vt:lpstr>
      <vt:lpstr>3_3DSPRING</vt:lpstr>
      <vt:lpstr>4_3DSPRING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&lt;egyptian hak&gt;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CHÖÔNG V SÖÏ PHAÙT SINH LOAØI NGÖÔØI</dc:title>
  <dc:creator>Hask</dc:creator>
  <cp:lastModifiedBy>Lo Thi Nhu Trang</cp:lastModifiedBy>
  <cp:revision>402</cp:revision>
  <dcterms:created xsi:type="dcterms:W3CDTF">2007-03-11T13:47:07Z</dcterms:created>
  <dcterms:modified xsi:type="dcterms:W3CDTF">2021-12-21T02:44:27Z</dcterms:modified>
</cp:coreProperties>
</file>